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1"/>
  </p:notesMasterIdLst>
  <p:sldIdLst>
    <p:sldId id="256" r:id="rId2"/>
    <p:sldId id="257" r:id="rId3"/>
    <p:sldId id="267" r:id="rId4"/>
    <p:sldId id="263" r:id="rId5"/>
    <p:sldId id="259" r:id="rId6"/>
    <p:sldId id="260" r:id="rId7"/>
    <p:sldId id="264" r:id="rId8"/>
    <p:sldId id="265" r:id="rId9"/>
    <p:sldId id="266" r:id="rId10"/>
  </p:sldIdLst>
  <p:sldSz cx="9144000" cy="5143500" type="screen16x9"/>
  <p:notesSz cx="6858000" cy="9144000"/>
  <p:embeddedFontLst>
    <p:embeddedFont>
      <p:font typeface="Anaheim" panose="020B0604020202020204" charset="0"/>
      <p:regular r:id="rId12"/>
      <p:bold r:id="rId13"/>
    </p:embeddedFont>
    <p:embeddedFont>
      <p:font typeface="Bebas Neue" panose="020B0606020202050201" pitchFamily="34" charset="0"/>
      <p:regular r:id="rId14"/>
    </p:embeddedFont>
    <p:embeddedFont>
      <p:font typeface="Hanken Grotesk" panose="020B0604020202020204" charset="0"/>
      <p:regular r:id="rId15"/>
      <p:bold r:id="rId16"/>
      <p:italic r:id="rId17"/>
      <p:boldItalic r:id="rId18"/>
    </p:embeddedFont>
    <p:embeddedFont>
      <p:font typeface="Hanken Grotesk Black" panose="020B0604020202020204" charset="0"/>
      <p:bold r:id="rId19"/>
      <p:boldItalic r:id="rId20"/>
    </p:embeddedFont>
    <p:embeddedFont>
      <p:font typeface="Hanken Grotesk SemiBold" panose="020B0604020202020204" charset="0"/>
      <p:regular r:id="rId21"/>
      <p:bold r:id="rId22"/>
      <p:italic r:id="rId23"/>
      <p:boldItalic r:id="rId24"/>
    </p:embeddedFont>
    <p:embeddedFont>
      <p:font typeface="Instrument Sans" panose="020B0604020202020204" charset="0"/>
      <p:regular r:id="rId25"/>
      <p:bold r:id="rId26"/>
      <p:italic r:id="rId27"/>
      <p:boldItalic r:id="rId28"/>
    </p:embeddedFont>
    <p:embeddedFont>
      <p:font typeface="Instrument Sans Medium" panose="020B0604020202020204" charset="0"/>
      <p:regular r:id="rId29"/>
      <p:bold r:id="rId30"/>
      <p:italic r:id="rId31"/>
      <p:boldItalic r:id="rId32"/>
    </p:embeddedFont>
    <p:embeddedFont>
      <p:font typeface="Nunito Light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A8659-0E1B-4E5E-8ADB-75C78F815B58}" v="350" dt="2025-02-18T15:44:58.077"/>
  </p1510:revLst>
</p1510:revInfo>
</file>

<file path=ppt/tableStyles.xml><?xml version="1.0" encoding="utf-8"?>
<a:tblStyleLst xmlns:a="http://schemas.openxmlformats.org/drawingml/2006/main" def="{6B18B090-537E-438D-8FA3-D148B3200E92}">
  <a:tblStyle styleId="{6B18B090-537E-438D-8FA3-D148B3200E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microsoft.com/office/2015/10/relationships/revisionInfo" Target="revisionInfo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6BC9D-4AD7-4EB9-BB70-EA2FD8342421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VE"/>
        </a:p>
      </dgm:t>
    </dgm:pt>
    <dgm:pt modelId="{777FBC05-8CCD-4344-B21E-4599FE1BCF30}">
      <dgm:prSet phldrT="[Texto]" custT="1"/>
      <dgm:spPr/>
      <dgm:t>
        <a:bodyPr/>
        <a:lstStyle/>
        <a:p>
          <a:r>
            <a:rPr lang="es-VE" sz="1400" dirty="0"/>
            <a:t>Remoción del Presidente</a:t>
          </a:r>
        </a:p>
      </dgm:t>
    </dgm:pt>
    <dgm:pt modelId="{DEDAB3DA-E25A-41F8-8CA1-AF21A9FEA2BB}" type="parTrans" cxnId="{46918912-AEC7-4BBE-B0D7-C26107C06F51}">
      <dgm:prSet/>
      <dgm:spPr/>
      <dgm:t>
        <a:bodyPr/>
        <a:lstStyle/>
        <a:p>
          <a:endParaRPr lang="es-VE" sz="1400"/>
        </a:p>
      </dgm:t>
    </dgm:pt>
    <dgm:pt modelId="{8047DD4B-7769-454D-9986-657D9835C18D}" type="sibTrans" cxnId="{46918912-AEC7-4BBE-B0D7-C26107C06F51}">
      <dgm:prSet/>
      <dgm:spPr/>
      <dgm:t>
        <a:bodyPr/>
        <a:lstStyle/>
        <a:p>
          <a:endParaRPr lang="es-VE" sz="1400"/>
        </a:p>
      </dgm:t>
    </dgm:pt>
    <dgm:pt modelId="{037176A5-139F-41A4-9081-BBDF7718874A}">
      <dgm:prSet phldrT="[Texto]" custT="1"/>
      <dgm:spPr/>
      <dgm:t>
        <a:bodyPr/>
        <a:lstStyle/>
        <a:p>
          <a:r>
            <a:rPr lang="es-VE" sz="1400" dirty="0"/>
            <a:t>Solicitud de Renuncia</a:t>
          </a:r>
        </a:p>
      </dgm:t>
    </dgm:pt>
    <dgm:pt modelId="{27F1A28E-8C54-4E41-9057-67CDC5843B13}" type="parTrans" cxnId="{EBC065C4-8C6D-4418-9CD4-A20CC52D3CCB}">
      <dgm:prSet custT="1"/>
      <dgm:spPr/>
      <dgm:t>
        <a:bodyPr/>
        <a:lstStyle/>
        <a:p>
          <a:endParaRPr lang="es-VE" sz="1400"/>
        </a:p>
      </dgm:t>
    </dgm:pt>
    <dgm:pt modelId="{2B66EC8A-8249-4129-AFCD-4310F160FE6A}" type="sibTrans" cxnId="{EBC065C4-8C6D-4418-9CD4-A20CC52D3CCB}">
      <dgm:prSet/>
      <dgm:spPr/>
      <dgm:t>
        <a:bodyPr/>
        <a:lstStyle/>
        <a:p>
          <a:endParaRPr lang="es-VE" sz="1400"/>
        </a:p>
      </dgm:t>
    </dgm:pt>
    <dgm:pt modelId="{15DFC8C5-774B-41DE-9149-FFBC42ECFFBF}">
      <dgm:prSet phldrT="[Texto]" custT="1"/>
      <dgm:spPr/>
      <dgm:t>
        <a:bodyPr/>
        <a:lstStyle/>
        <a:p>
          <a:r>
            <a:rPr lang="es-VE" sz="1400" dirty="0"/>
            <a:t>Referéndum Liberador</a:t>
          </a:r>
        </a:p>
      </dgm:t>
    </dgm:pt>
    <dgm:pt modelId="{E730C7AE-3423-48F5-8196-A7E2725DAC2B}" type="parTrans" cxnId="{5BB8A707-C461-46FF-9D28-2BA00DD8B02E}">
      <dgm:prSet custT="1"/>
      <dgm:spPr/>
      <dgm:t>
        <a:bodyPr/>
        <a:lstStyle/>
        <a:p>
          <a:endParaRPr lang="es-VE" sz="1400"/>
        </a:p>
      </dgm:t>
    </dgm:pt>
    <dgm:pt modelId="{78A574B1-5285-42AA-BDA8-9990F45FDE98}" type="sibTrans" cxnId="{5BB8A707-C461-46FF-9D28-2BA00DD8B02E}">
      <dgm:prSet/>
      <dgm:spPr/>
      <dgm:t>
        <a:bodyPr/>
        <a:lstStyle/>
        <a:p>
          <a:endParaRPr lang="es-VE" sz="1400"/>
        </a:p>
      </dgm:t>
    </dgm:pt>
    <dgm:pt modelId="{0305AB35-30A1-411A-8704-BF718910C1F2}">
      <dgm:prSet phldrT="[Texto]" custT="1"/>
      <dgm:spPr/>
      <dgm:t>
        <a:bodyPr/>
        <a:lstStyle/>
        <a:p>
          <a:r>
            <a:rPr lang="es-VE" sz="1400" dirty="0"/>
            <a:t>Revocatoria del Mandato Presidencial</a:t>
          </a:r>
        </a:p>
      </dgm:t>
    </dgm:pt>
    <dgm:pt modelId="{B3DE6D3F-28C1-4E9E-BCCA-A60D486656F7}" type="parTrans" cxnId="{290EAF6A-7EC4-4391-9276-199D9710FB76}">
      <dgm:prSet custT="1"/>
      <dgm:spPr/>
      <dgm:t>
        <a:bodyPr/>
        <a:lstStyle/>
        <a:p>
          <a:endParaRPr lang="es-VE" sz="1400"/>
        </a:p>
      </dgm:t>
    </dgm:pt>
    <dgm:pt modelId="{33FE47B1-071F-489E-AB96-3A9B5604C397}" type="sibTrans" cxnId="{290EAF6A-7EC4-4391-9276-199D9710FB76}">
      <dgm:prSet/>
      <dgm:spPr/>
      <dgm:t>
        <a:bodyPr/>
        <a:lstStyle/>
        <a:p>
          <a:endParaRPr lang="es-VE" sz="1400"/>
        </a:p>
      </dgm:t>
    </dgm:pt>
    <dgm:pt modelId="{E96E88D9-E884-480D-87F6-FF580DA15C74}">
      <dgm:prSet phldrT="[Texto]" custT="1"/>
      <dgm:spPr/>
      <dgm:t>
        <a:bodyPr/>
        <a:lstStyle/>
        <a:p>
          <a:r>
            <a:rPr lang="es-VE" sz="1400" dirty="0"/>
            <a:t>Gobierno de Emergencia</a:t>
          </a:r>
        </a:p>
      </dgm:t>
    </dgm:pt>
    <dgm:pt modelId="{0490E3E5-C19E-4207-B6B1-D4BC95F0CA35}" type="parTrans" cxnId="{2088D2AA-5C63-4B41-8B20-52D225315FB9}">
      <dgm:prSet custT="1"/>
      <dgm:spPr/>
      <dgm:t>
        <a:bodyPr/>
        <a:lstStyle/>
        <a:p>
          <a:endParaRPr lang="es-VE" sz="1400"/>
        </a:p>
      </dgm:t>
    </dgm:pt>
    <dgm:pt modelId="{C085B01B-6E83-4720-B891-76CAF7469DA6}" type="sibTrans" cxnId="{2088D2AA-5C63-4B41-8B20-52D225315FB9}">
      <dgm:prSet/>
      <dgm:spPr/>
      <dgm:t>
        <a:bodyPr/>
        <a:lstStyle/>
        <a:p>
          <a:endParaRPr lang="es-VE" sz="1400"/>
        </a:p>
      </dgm:t>
    </dgm:pt>
    <dgm:pt modelId="{0F296E8E-5848-4146-AE61-D61C3C8AD322}">
      <dgm:prSet phldrT="[Texto]" custT="1"/>
      <dgm:spPr/>
      <dgm:t>
        <a:bodyPr/>
        <a:lstStyle/>
        <a:p>
          <a:r>
            <a:rPr lang="es-VE" sz="1400" dirty="0"/>
            <a:t>Convocatoria a Elecciones de la ANC</a:t>
          </a:r>
        </a:p>
      </dgm:t>
    </dgm:pt>
    <dgm:pt modelId="{5D15D460-18CE-4F52-894A-6BFC7489F146}" type="parTrans" cxnId="{537742A5-DC49-4648-9BFD-10FA71C744CD}">
      <dgm:prSet custT="1"/>
      <dgm:spPr/>
      <dgm:t>
        <a:bodyPr/>
        <a:lstStyle/>
        <a:p>
          <a:endParaRPr lang="es-VE" sz="1400"/>
        </a:p>
      </dgm:t>
    </dgm:pt>
    <dgm:pt modelId="{951192A2-B4F2-4E02-A9D9-8C9134CF8968}" type="sibTrans" cxnId="{537742A5-DC49-4648-9BFD-10FA71C744CD}">
      <dgm:prSet/>
      <dgm:spPr/>
      <dgm:t>
        <a:bodyPr/>
        <a:lstStyle/>
        <a:p>
          <a:endParaRPr lang="es-VE" sz="1400"/>
        </a:p>
      </dgm:t>
    </dgm:pt>
    <dgm:pt modelId="{C12524BF-09C7-49D7-96E8-0E05632A9803}" type="pres">
      <dgm:prSet presAssocID="{2126BC9D-4AD7-4EB9-BB70-EA2FD83424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F930AC0-4B2B-4D23-BED1-0F403D362819}" type="pres">
      <dgm:prSet presAssocID="{777FBC05-8CCD-4344-B21E-4599FE1BCF30}" presName="root1" presStyleCnt="0"/>
      <dgm:spPr/>
    </dgm:pt>
    <dgm:pt modelId="{9133D787-9436-4DC6-ACFC-FE6D44E315D8}" type="pres">
      <dgm:prSet presAssocID="{777FBC05-8CCD-4344-B21E-4599FE1BCF30}" presName="LevelOneTextNode" presStyleLbl="node0" presStyleIdx="0" presStyleCnt="1">
        <dgm:presLayoutVars>
          <dgm:chPref val="3"/>
        </dgm:presLayoutVars>
      </dgm:prSet>
      <dgm:spPr/>
    </dgm:pt>
    <dgm:pt modelId="{EEA0BBF5-BA9A-47CE-B100-50F53C7D5E89}" type="pres">
      <dgm:prSet presAssocID="{777FBC05-8CCD-4344-B21E-4599FE1BCF30}" presName="level2hierChild" presStyleCnt="0"/>
      <dgm:spPr/>
    </dgm:pt>
    <dgm:pt modelId="{532B0D08-7DD3-4758-96DC-6DE894971093}" type="pres">
      <dgm:prSet presAssocID="{27F1A28E-8C54-4E41-9057-67CDC5843B13}" presName="conn2-1" presStyleLbl="parChTrans1D2" presStyleIdx="0" presStyleCnt="2"/>
      <dgm:spPr/>
    </dgm:pt>
    <dgm:pt modelId="{FA1B9282-C3A5-46A5-9140-3D6EB62B020B}" type="pres">
      <dgm:prSet presAssocID="{27F1A28E-8C54-4E41-9057-67CDC5843B13}" presName="connTx" presStyleLbl="parChTrans1D2" presStyleIdx="0" presStyleCnt="2"/>
      <dgm:spPr/>
    </dgm:pt>
    <dgm:pt modelId="{D62607ED-478C-4BD2-A8C7-7765062DEBDD}" type="pres">
      <dgm:prSet presAssocID="{037176A5-139F-41A4-9081-BBDF7718874A}" presName="root2" presStyleCnt="0"/>
      <dgm:spPr/>
    </dgm:pt>
    <dgm:pt modelId="{766A4ED6-F975-4B54-8671-6C4F420EEA11}" type="pres">
      <dgm:prSet presAssocID="{037176A5-139F-41A4-9081-BBDF7718874A}" presName="LevelTwoTextNode" presStyleLbl="node2" presStyleIdx="0" presStyleCnt="2">
        <dgm:presLayoutVars>
          <dgm:chPref val="3"/>
        </dgm:presLayoutVars>
      </dgm:prSet>
      <dgm:spPr/>
    </dgm:pt>
    <dgm:pt modelId="{9882A224-9E99-4DA2-BFB1-686A0CCC622B}" type="pres">
      <dgm:prSet presAssocID="{037176A5-139F-41A4-9081-BBDF7718874A}" presName="level3hierChild" presStyleCnt="0"/>
      <dgm:spPr/>
    </dgm:pt>
    <dgm:pt modelId="{BE53F5A3-2FE5-4F09-959C-34E7F841C5CF}" type="pres">
      <dgm:prSet presAssocID="{E730C7AE-3423-48F5-8196-A7E2725DAC2B}" presName="conn2-1" presStyleLbl="parChTrans1D2" presStyleIdx="1" presStyleCnt="2"/>
      <dgm:spPr/>
    </dgm:pt>
    <dgm:pt modelId="{FBE66135-2B08-4F6A-B44B-4F5C94A3D791}" type="pres">
      <dgm:prSet presAssocID="{E730C7AE-3423-48F5-8196-A7E2725DAC2B}" presName="connTx" presStyleLbl="parChTrans1D2" presStyleIdx="1" presStyleCnt="2"/>
      <dgm:spPr/>
    </dgm:pt>
    <dgm:pt modelId="{3ED66F8F-0CB1-4C38-BB1D-75E783B4536C}" type="pres">
      <dgm:prSet presAssocID="{15DFC8C5-774B-41DE-9149-FFBC42ECFFBF}" presName="root2" presStyleCnt="0"/>
      <dgm:spPr/>
    </dgm:pt>
    <dgm:pt modelId="{03ABC17F-C3A2-4530-BB2C-F956E8A5EBA4}" type="pres">
      <dgm:prSet presAssocID="{15DFC8C5-774B-41DE-9149-FFBC42ECFFBF}" presName="LevelTwoTextNode" presStyleLbl="node2" presStyleIdx="1" presStyleCnt="2">
        <dgm:presLayoutVars>
          <dgm:chPref val="3"/>
        </dgm:presLayoutVars>
      </dgm:prSet>
      <dgm:spPr/>
    </dgm:pt>
    <dgm:pt modelId="{2CCF3FD8-5621-482D-909B-5B09C163610F}" type="pres">
      <dgm:prSet presAssocID="{15DFC8C5-774B-41DE-9149-FFBC42ECFFBF}" presName="level3hierChild" presStyleCnt="0"/>
      <dgm:spPr/>
    </dgm:pt>
    <dgm:pt modelId="{E73BC1A0-CA63-4D6D-9E1E-AFF9BD263383}" type="pres">
      <dgm:prSet presAssocID="{B3DE6D3F-28C1-4E9E-BCCA-A60D486656F7}" presName="conn2-1" presStyleLbl="parChTrans1D3" presStyleIdx="0" presStyleCnt="3"/>
      <dgm:spPr/>
    </dgm:pt>
    <dgm:pt modelId="{F4EE053F-E31A-43D2-8E79-09546F890A82}" type="pres">
      <dgm:prSet presAssocID="{B3DE6D3F-28C1-4E9E-BCCA-A60D486656F7}" presName="connTx" presStyleLbl="parChTrans1D3" presStyleIdx="0" presStyleCnt="3"/>
      <dgm:spPr/>
    </dgm:pt>
    <dgm:pt modelId="{927A39C9-EFB8-40FB-8287-934AC52A6412}" type="pres">
      <dgm:prSet presAssocID="{0305AB35-30A1-411A-8704-BF718910C1F2}" presName="root2" presStyleCnt="0"/>
      <dgm:spPr/>
    </dgm:pt>
    <dgm:pt modelId="{E8DA1971-2DEF-49C7-9E40-3C98CA229695}" type="pres">
      <dgm:prSet presAssocID="{0305AB35-30A1-411A-8704-BF718910C1F2}" presName="LevelTwoTextNode" presStyleLbl="node3" presStyleIdx="0" presStyleCnt="3">
        <dgm:presLayoutVars>
          <dgm:chPref val="3"/>
        </dgm:presLayoutVars>
      </dgm:prSet>
      <dgm:spPr/>
    </dgm:pt>
    <dgm:pt modelId="{8D4E9781-074B-463B-834D-CBC4E36A20C4}" type="pres">
      <dgm:prSet presAssocID="{0305AB35-30A1-411A-8704-BF718910C1F2}" presName="level3hierChild" presStyleCnt="0"/>
      <dgm:spPr/>
    </dgm:pt>
    <dgm:pt modelId="{1023A365-BE12-4229-9ED7-76464BAA548D}" type="pres">
      <dgm:prSet presAssocID="{0490E3E5-C19E-4207-B6B1-D4BC95F0CA35}" presName="conn2-1" presStyleLbl="parChTrans1D3" presStyleIdx="1" presStyleCnt="3"/>
      <dgm:spPr/>
    </dgm:pt>
    <dgm:pt modelId="{DC026BAD-6A9D-4345-958F-87AC76410CF6}" type="pres">
      <dgm:prSet presAssocID="{0490E3E5-C19E-4207-B6B1-D4BC95F0CA35}" presName="connTx" presStyleLbl="parChTrans1D3" presStyleIdx="1" presStyleCnt="3"/>
      <dgm:spPr/>
    </dgm:pt>
    <dgm:pt modelId="{AE0232D7-BD8F-4D04-B041-A3BD4A93B016}" type="pres">
      <dgm:prSet presAssocID="{E96E88D9-E884-480D-87F6-FF580DA15C74}" presName="root2" presStyleCnt="0"/>
      <dgm:spPr/>
    </dgm:pt>
    <dgm:pt modelId="{78FE024B-378C-4B62-9B8F-2EAA136C2E83}" type="pres">
      <dgm:prSet presAssocID="{E96E88D9-E884-480D-87F6-FF580DA15C74}" presName="LevelTwoTextNode" presStyleLbl="node3" presStyleIdx="1" presStyleCnt="3">
        <dgm:presLayoutVars>
          <dgm:chPref val="3"/>
        </dgm:presLayoutVars>
      </dgm:prSet>
      <dgm:spPr/>
    </dgm:pt>
    <dgm:pt modelId="{5F0B7FEC-D991-4612-8B83-AB3A50CE695F}" type="pres">
      <dgm:prSet presAssocID="{E96E88D9-E884-480D-87F6-FF580DA15C74}" presName="level3hierChild" presStyleCnt="0"/>
      <dgm:spPr/>
    </dgm:pt>
    <dgm:pt modelId="{C563843E-09A9-40A7-ADE2-0C25D37CA87A}" type="pres">
      <dgm:prSet presAssocID="{5D15D460-18CE-4F52-894A-6BFC7489F146}" presName="conn2-1" presStyleLbl="parChTrans1D3" presStyleIdx="2" presStyleCnt="3"/>
      <dgm:spPr/>
    </dgm:pt>
    <dgm:pt modelId="{0C63B7CE-2C20-4F75-82C4-A69471486F54}" type="pres">
      <dgm:prSet presAssocID="{5D15D460-18CE-4F52-894A-6BFC7489F146}" presName="connTx" presStyleLbl="parChTrans1D3" presStyleIdx="2" presStyleCnt="3"/>
      <dgm:spPr/>
    </dgm:pt>
    <dgm:pt modelId="{E2B44432-CFD3-49D4-9EC8-7B606F42E647}" type="pres">
      <dgm:prSet presAssocID="{0F296E8E-5848-4146-AE61-D61C3C8AD322}" presName="root2" presStyleCnt="0"/>
      <dgm:spPr/>
    </dgm:pt>
    <dgm:pt modelId="{C22EC265-2D88-4969-9C3B-0899D54A2101}" type="pres">
      <dgm:prSet presAssocID="{0F296E8E-5848-4146-AE61-D61C3C8AD322}" presName="LevelTwoTextNode" presStyleLbl="node3" presStyleIdx="2" presStyleCnt="3">
        <dgm:presLayoutVars>
          <dgm:chPref val="3"/>
        </dgm:presLayoutVars>
      </dgm:prSet>
      <dgm:spPr/>
    </dgm:pt>
    <dgm:pt modelId="{F2631D62-30AF-47EE-AEF6-E6648956CCC5}" type="pres">
      <dgm:prSet presAssocID="{0F296E8E-5848-4146-AE61-D61C3C8AD322}" presName="level3hierChild" presStyleCnt="0"/>
      <dgm:spPr/>
    </dgm:pt>
  </dgm:ptLst>
  <dgm:cxnLst>
    <dgm:cxn modelId="{5BB8A707-C461-46FF-9D28-2BA00DD8B02E}" srcId="{777FBC05-8CCD-4344-B21E-4599FE1BCF30}" destId="{15DFC8C5-774B-41DE-9149-FFBC42ECFFBF}" srcOrd="1" destOrd="0" parTransId="{E730C7AE-3423-48F5-8196-A7E2725DAC2B}" sibTransId="{78A574B1-5285-42AA-BDA8-9990F45FDE98}"/>
    <dgm:cxn modelId="{46918912-AEC7-4BBE-B0D7-C26107C06F51}" srcId="{2126BC9D-4AD7-4EB9-BB70-EA2FD8342421}" destId="{777FBC05-8CCD-4344-B21E-4599FE1BCF30}" srcOrd="0" destOrd="0" parTransId="{DEDAB3DA-E25A-41F8-8CA1-AF21A9FEA2BB}" sibTransId="{8047DD4B-7769-454D-9986-657D9835C18D}"/>
    <dgm:cxn modelId="{CCC2A320-219A-49DE-A6BD-3B5C1BFB6519}" type="presOf" srcId="{B3DE6D3F-28C1-4E9E-BCCA-A60D486656F7}" destId="{F4EE053F-E31A-43D2-8E79-09546F890A82}" srcOrd="1" destOrd="0" presId="urn:microsoft.com/office/officeart/2005/8/layout/hierarchy2"/>
    <dgm:cxn modelId="{96B98F2A-1B47-4F4F-88B5-D7B3D460A206}" type="presOf" srcId="{037176A5-139F-41A4-9081-BBDF7718874A}" destId="{766A4ED6-F975-4B54-8671-6C4F420EEA11}" srcOrd="0" destOrd="0" presId="urn:microsoft.com/office/officeart/2005/8/layout/hierarchy2"/>
    <dgm:cxn modelId="{C8F51735-FCF7-4E1C-8348-3F50CB1B0CF4}" type="presOf" srcId="{27F1A28E-8C54-4E41-9057-67CDC5843B13}" destId="{532B0D08-7DD3-4758-96DC-6DE894971093}" srcOrd="0" destOrd="0" presId="urn:microsoft.com/office/officeart/2005/8/layout/hierarchy2"/>
    <dgm:cxn modelId="{0F619C35-8B8C-4FB5-A41E-B7BD4E5C88F2}" type="presOf" srcId="{5D15D460-18CE-4F52-894A-6BFC7489F146}" destId="{C563843E-09A9-40A7-ADE2-0C25D37CA87A}" srcOrd="0" destOrd="0" presId="urn:microsoft.com/office/officeart/2005/8/layout/hierarchy2"/>
    <dgm:cxn modelId="{290EAF6A-7EC4-4391-9276-199D9710FB76}" srcId="{15DFC8C5-774B-41DE-9149-FFBC42ECFFBF}" destId="{0305AB35-30A1-411A-8704-BF718910C1F2}" srcOrd="0" destOrd="0" parTransId="{B3DE6D3F-28C1-4E9E-BCCA-A60D486656F7}" sibTransId="{33FE47B1-071F-489E-AB96-3A9B5604C397}"/>
    <dgm:cxn modelId="{45FD3F6E-C11A-45C5-996A-D8A5BABEF0DA}" type="presOf" srcId="{0490E3E5-C19E-4207-B6B1-D4BC95F0CA35}" destId="{DC026BAD-6A9D-4345-958F-87AC76410CF6}" srcOrd="1" destOrd="0" presId="urn:microsoft.com/office/officeart/2005/8/layout/hierarchy2"/>
    <dgm:cxn modelId="{2B4E8D54-7696-48CB-B311-5B90142A5EC1}" type="presOf" srcId="{0490E3E5-C19E-4207-B6B1-D4BC95F0CA35}" destId="{1023A365-BE12-4229-9ED7-76464BAA548D}" srcOrd="0" destOrd="0" presId="urn:microsoft.com/office/officeart/2005/8/layout/hierarchy2"/>
    <dgm:cxn modelId="{4F124159-7CEB-4324-B57A-2182C6CA161E}" type="presOf" srcId="{0305AB35-30A1-411A-8704-BF718910C1F2}" destId="{E8DA1971-2DEF-49C7-9E40-3C98CA229695}" srcOrd="0" destOrd="0" presId="urn:microsoft.com/office/officeart/2005/8/layout/hierarchy2"/>
    <dgm:cxn modelId="{CCB8005A-F16C-4EA7-BA9A-3AFC6AF82D74}" type="presOf" srcId="{15DFC8C5-774B-41DE-9149-FFBC42ECFFBF}" destId="{03ABC17F-C3A2-4530-BB2C-F956E8A5EBA4}" srcOrd="0" destOrd="0" presId="urn:microsoft.com/office/officeart/2005/8/layout/hierarchy2"/>
    <dgm:cxn modelId="{88FD2592-69D9-402B-ADD3-1028A0CD79B2}" type="presOf" srcId="{777FBC05-8CCD-4344-B21E-4599FE1BCF30}" destId="{9133D787-9436-4DC6-ACFC-FE6D44E315D8}" srcOrd="0" destOrd="0" presId="urn:microsoft.com/office/officeart/2005/8/layout/hierarchy2"/>
    <dgm:cxn modelId="{82C19693-793B-4F8E-A5FF-BA64AAC69FBA}" type="presOf" srcId="{E96E88D9-E884-480D-87F6-FF580DA15C74}" destId="{78FE024B-378C-4B62-9B8F-2EAA136C2E83}" srcOrd="0" destOrd="0" presId="urn:microsoft.com/office/officeart/2005/8/layout/hierarchy2"/>
    <dgm:cxn modelId="{3A5BE4A3-9641-43A0-A914-4CB0EDD30A20}" type="presOf" srcId="{B3DE6D3F-28C1-4E9E-BCCA-A60D486656F7}" destId="{E73BC1A0-CA63-4D6D-9E1E-AFF9BD263383}" srcOrd="0" destOrd="0" presId="urn:microsoft.com/office/officeart/2005/8/layout/hierarchy2"/>
    <dgm:cxn modelId="{537742A5-DC49-4648-9BFD-10FA71C744CD}" srcId="{15DFC8C5-774B-41DE-9149-FFBC42ECFFBF}" destId="{0F296E8E-5848-4146-AE61-D61C3C8AD322}" srcOrd="2" destOrd="0" parTransId="{5D15D460-18CE-4F52-894A-6BFC7489F146}" sibTransId="{951192A2-B4F2-4E02-A9D9-8C9134CF8968}"/>
    <dgm:cxn modelId="{2088D2AA-5C63-4B41-8B20-52D225315FB9}" srcId="{15DFC8C5-774B-41DE-9149-FFBC42ECFFBF}" destId="{E96E88D9-E884-480D-87F6-FF580DA15C74}" srcOrd="1" destOrd="0" parTransId="{0490E3E5-C19E-4207-B6B1-D4BC95F0CA35}" sibTransId="{C085B01B-6E83-4720-B891-76CAF7469DA6}"/>
    <dgm:cxn modelId="{83CE1CAC-9A23-4DBB-BF20-B8C8132A9C59}" type="presOf" srcId="{27F1A28E-8C54-4E41-9057-67CDC5843B13}" destId="{FA1B9282-C3A5-46A5-9140-3D6EB62B020B}" srcOrd="1" destOrd="0" presId="urn:microsoft.com/office/officeart/2005/8/layout/hierarchy2"/>
    <dgm:cxn modelId="{EBC065C4-8C6D-4418-9CD4-A20CC52D3CCB}" srcId="{777FBC05-8CCD-4344-B21E-4599FE1BCF30}" destId="{037176A5-139F-41A4-9081-BBDF7718874A}" srcOrd="0" destOrd="0" parTransId="{27F1A28E-8C54-4E41-9057-67CDC5843B13}" sibTransId="{2B66EC8A-8249-4129-AFCD-4310F160FE6A}"/>
    <dgm:cxn modelId="{673558C5-4E3F-4D3C-A5A3-4D8DED2F50CA}" type="presOf" srcId="{E730C7AE-3423-48F5-8196-A7E2725DAC2B}" destId="{FBE66135-2B08-4F6A-B44B-4F5C94A3D791}" srcOrd="1" destOrd="0" presId="urn:microsoft.com/office/officeart/2005/8/layout/hierarchy2"/>
    <dgm:cxn modelId="{EFE9A1D0-A667-4913-ACD5-716264A23F74}" type="presOf" srcId="{0F296E8E-5848-4146-AE61-D61C3C8AD322}" destId="{C22EC265-2D88-4969-9C3B-0899D54A2101}" srcOrd="0" destOrd="0" presId="urn:microsoft.com/office/officeart/2005/8/layout/hierarchy2"/>
    <dgm:cxn modelId="{B01937D6-39F7-42CC-8285-5B8075C63BCB}" type="presOf" srcId="{2126BC9D-4AD7-4EB9-BB70-EA2FD8342421}" destId="{C12524BF-09C7-49D7-96E8-0E05632A9803}" srcOrd="0" destOrd="0" presId="urn:microsoft.com/office/officeart/2005/8/layout/hierarchy2"/>
    <dgm:cxn modelId="{7EF645DC-A7C3-46E9-965F-6CC23AE1CEB4}" type="presOf" srcId="{E730C7AE-3423-48F5-8196-A7E2725DAC2B}" destId="{BE53F5A3-2FE5-4F09-959C-34E7F841C5CF}" srcOrd="0" destOrd="0" presId="urn:microsoft.com/office/officeart/2005/8/layout/hierarchy2"/>
    <dgm:cxn modelId="{9972C2E3-B63D-41AC-98A6-6B060D1F73DA}" type="presOf" srcId="{5D15D460-18CE-4F52-894A-6BFC7489F146}" destId="{0C63B7CE-2C20-4F75-82C4-A69471486F54}" srcOrd="1" destOrd="0" presId="urn:microsoft.com/office/officeart/2005/8/layout/hierarchy2"/>
    <dgm:cxn modelId="{4F7F4A82-13EE-47CF-90C6-B4509FF3338B}" type="presParOf" srcId="{C12524BF-09C7-49D7-96E8-0E05632A9803}" destId="{FF930AC0-4B2B-4D23-BED1-0F403D362819}" srcOrd="0" destOrd="0" presId="urn:microsoft.com/office/officeart/2005/8/layout/hierarchy2"/>
    <dgm:cxn modelId="{48DB082B-ABB2-4DB7-A69D-45CA11D25891}" type="presParOf" srcId="{FF930AC0-4B2B-4D23-BED1-0F403D362819}" destId="{9133D787-9436-4DC6-ACFC-FE6D44E315D8}" srcOrd="0" destOrd="0" presId="urn:microsoft.com/office/officeart/2005/8/layout/hierarchy2"/>
    <dgm:cxn modelId="{370AA591-556D-4BDB-B578-1348CA0B8AF9}" type="presParOf" srcId="{FF930AC0-4B2B-4D23-BED1-0F403D362819}" destId="{EEA0BBF5-BA9A-47CE-B100-50F53C7D5E89}" srcOrd="1" destOrd="0" presId="urn:microsoft.com/office/officeart/2005/8/layout/hierarchy2"/>
    <dgm:cxn modelId="{6A6C2B2D-07AC-46F1-AE6F-C7448D9945CA}" type="presParOf" srcId="{EEA0BBF5-BA9A-47CE-B100-50F53C7D5E89}" destId="{532B0D08-7DD3-4758-96DC-6DE894971093}" srcOrd="0" destOrd="0" presId="urn:microsoft.com/office/officeart/2005/8/layout/hierarchy2"/>
    <dgm:cxn modelId="{5E32FBAD-E3B7-4572-BE31-145B46520392}" type="presParOf" srcId="{532B0D08-7DD3-4758-96DC-6DE894971093}" destId="{FA1B9282-C3A5-46A5-9140-3D6EB62B020B}" srcOrd="0" destOrd="0" presId="urn:microsoft.com/office/officeart/2005/8/layout/hierarchy2"/>
    <dgm:cxn modelId="{8811DCAB-8EBE-4F41-A96D-DB27F87AC8BF}" type="presParOf" srcId="{EEA0BBF5-BA9A-47CE-B100-50F53C7D5E89}" destId="{D62607ED-478C-4BD2-A8C7-7765062DEBDD}" srcOrd="1" destOrd="0" presId="urn:microsoft.com/office/officeart/2005/8/layout/hierarchy2"/>
    <dgm:cxn modelId="{80E85234-7828-4D61-92DA-239C4BDCC1F6}" type="presParOf" srcId="{D62607ED-478C-4BD2-A8C7-7765062DEBDD}" destId="{766A4ED6-F975-4B54-8671-6C4F420EEA11}" srcOrd="0" destOrd="0" presId="urn:microsoft.com/office/officeart/2005/8/layout/hierarchy2"/>
    <dgm:cxn modelId="{DCD1BF8E-F505-4EF8-8B17-4B821729022B}" type="presParOf" srcId="{D62607ED-478C-4BD2-A8C7-7765062DEBDD}" destId="{9882A224-9E99-4DA2-BFB1-686A0CCC622B}" srcOrd="1" destOrd="0" presId="urn:microsoft.com/office/officeart/2005/8/layout/hierarchy2"/>
    <dgm:cxn modelId="{93DC3ADD-30EB-4568-9A2C-130A9DDF708B}" type="presParOf" srcId="{EEA0BBF5-BA9A-47CE-B100-50F53C7D5E89}" destId="{BE53F5A3-2FE5-4F09-959C-34E7F841C5CF}" srcOrd="2" destOrd="0" presId="urn:microsoft.com/office/officeart/2005/8/layout/hierarchy2"/>
    <dgm:cxn modelId="{8B90DDD6-A0FC-400E-A704-D9BFB6C590F3}" type="presParOf" srcId="{BE53F5A3-2FE5-4F09-959C-34E7F841C5CF}" destId="{FBE66135-2B08-4F6A-B44B-4F5C94A3D791}" srcOrd="0" destOrd="0" presId="urn:microsoft.com/office/officeart/2005/8/layout/hierarchy2"/>
    <dgm:cxn modelId="{5DEFFBBB-4771-44F4-ABEE-9B95790EA7BD}" type="presParOf" srcId="{EEA0BBF5-BA9A-47CE-B100-50F53C7D5E89}" destId="{3ED66F8F-0CB1-4C38-BB1D-75E783B4536C}" srcOrd="3" destOrd="0" presId="urn:microsoft.com/office/officeart/2005/8/layout/hierarchy2"/>
    <dgm:cxn modelId="{1B04015A-629C-417B-B449-0D6EA8B62DD6}" type="presParOf" srcId="{3ED66F8F-0CB1-4C38-BB1D-75E783B4536C}" destId="{03ABC17F-C3A2-4530-BB2C-F956E8A5EBA4}" srcOrd="0" destOrd="0" presId="urn:microsoft.com/office/officeart/2005/8/layout/hierarchy2"/>
    <dgm:cxn modelId="{444CD602-2048-431F-A21B-EEDE73BDD301}" type="presParOf" srcId="{3ED66F8F-0CB1-4C38-BB1D-75E783B4536C}" destId="{2CCF3FD8-5621-482D-909B-5B09C163610F}" srcOrd="1" destOrd="0" presId="urn:microsoft.com/office/officeart/2005/8/layout/hierarchy2"/>
    <dgm:cxn modelId="{4068FE1A-26E4-4394-B240-C4B1474C4AA7}" type="presParOf" srcId="{2CCF3FD8-5621-482D-909B-5B09C163610F}" destId="{E73BC1A0-CA63-4D6D-9E1E-AFF9BD263383}" srcOrd="0" destOrd="0" presId="urn:microsoft.com/office/officeart/2005/8/layout/hierarchy2"/>
    <dgm:cxn modelId="{CE49F1C8-EBF9-464E-943D-DE9A9FBB0BC0}" type="presParOf" srcId="{E73BC1A0-CA63-4D6D-9E1E-AFF9BD263383}" destId="{F4EE053F-E31A-43D2-8E79-09546F890A82}" srcOrd="0" destOrd="0" presId="urn:microsoft.com/office/officeart/2005/8/layout/hierarchy2"/>
    <dgm:cxn modelId="{58332A98-1408-4FA9-9873-943CC2B34656}" type="presParOf" srcId="{2CCF3FD8-5621-482D-909B-5B09C163610F}" destId="{927A39C9-EFB8-40FB-8287-934AC52A6412}" srcOrd="1" destOrd="0" presId="urn:microsoft.com/office/officeart/2005/8/layout/hierarchy2"/>
    <dgm:cxn modelId="{5CB6586D-E163-4ADE-AFF2-29480498CEAD}" type="presParOf" srcId="{927A39C9-EFB8-40FB-8287-934AC52A6412}" destId="{E8DA1971-2DEF-49C7-9E40-3C98CA229695}" srcOrd="0" destOrd="0" presId="urn:microsoft.com/office/officeart/2005/8/layout/hierarchy2"/>
    <dgm:cxn modelId="{F7488E3A-2784-426B-9A53-B782CD93CFD0}" type="presParOf" srcId="{927A39C9-EFB8-40FB-8287-934AC52A6412}" destId="{8D4E9781-074B-463B-834D-CBC4E36A20C4}" srcOrd="1" destOrd="0" presId="urn:microsoft.com/office/officeart/2005/8/layout/hierarchy2"/>
    <dgm:cxn modelId="{AD3926BE-886A-4C39-AF4C-802B70AD9FC9}" type="presParOf" srcId="{2CCF3FD8-5621-482D-909B-5B09C163610F}" destId="{1023A365-BE12-4229-9ED7-76464BAA548D}" srcOrd="2" destOrd="0" presId="urn:microsoft.com/office/officeart/2005/8/layout/hierarchy2"/>
    <dgm:cxn modelId="{BCAFA7C9-F960-4F19-9435-FB7D48F5F9BD}" type="presParOf" srcId="{1023A365-BE12-4229-9ED7-76464BAA548D}" destId="{DC026BAD-6A9D-4345-958F-87AC76410CF6}" srcOrd="0" destOrd="0" presId="urn:microsoft.com/office/officeart/2005/8/layout/hierarchy2"/>
    <dgm:cxn modelId="{0149236A-B9DC-40A8-AD9C-293DA7B7D8CA}" type="presParOf" srcId="{2CCF3FD8-5621-482D-909B-5B09C163610F}" destId="{AE0232D7-BD8F-4D04-B041-A3BD4A93B016}" srcOrd="3" destOrd="0" presId="urn:microsoft.com/office/officeart/2005/8/layout/hierarchy2"/>
    <dgm:cxn modelId="{45F5F086-9979-4559-BE66-52C459676E78}" type="presParOf" srcId="{AE0232D7-BD8F-4D04-B041-A3BD4A93B016}" destId="{78FE024B-378C-4B62-9B8F-2EAA136C2E83}" srcOrd="0" destOrd="0" presId="urn:microsoft.com/office/officeart/2005/8/layout/hierarchy2"/>
    <dgm:cxn modelId="{D9CD6CAE-6CFE-455A-999F-49D1B9D826CE}" type="presParOf" srcId="{AE0232D7-BD8F-4D04-B041-A3BD4A93B016}" destId="{5F0B7FEC-D991-4612-8B83-AB3A50CE695F}" srcOrd="1" destOrd="0" presId="urn:microsoft.com/office/officeart/2005/8/layout/hierarchy2"/>
    <dgm:cxn modelId="{C1F6D286-E95E-451A-8F82-BD9908962D20}" type="presParOf" srcId="{2CCF3FD8-5621-482D-909B-5B09C163610F}" destId="{C563843E-09A9-40A7-ADE2-0C25D37CA87A}" srcOrd="4" destOrd="0" presId="urn:microsoft.com/office/officeart/2005/8/layout/hierarchy2"/>
    <dgm:cxn modelId="{6C6E78D4-A04C-46DB-87F2-7030A4F1A258}" type="presParOf" srcId="{C563843E-09A9-40A7-ADE2-0C25D37CA87A}" destId="{0C63B7CE-2C20-4F75-82C4-A69471486F54}" srcOrd="0" destOrd="0" presId="urn:microsoft.com/office/officeart/2005/8/layout/hierarchy2"/>
    <dgm:cxn modelId="{A51A23DB-83E5-402C-B0F6-E5AEA6EE0AB8}" type="presParOf" srcId="{2CCF3FD8-5621-482D-909B-5B09C163610F}" destId="{E2B44432-CFD3-49D4-9EC8-7B606F42E647}" srcOrd="5" destOrd="0" presId="urn:microsoft.com/office/officeart/2005/8/layout/hierarchy2"/>
    <dgm:cxn modelId="{D9EB0A45-A193-4DCE-AA7C-F407E0EDD3D5}" type="presParOf" srcId="{E2B44432-CFD3-49D4-9EC8-7B606F42E647}" destId="{C22EC265-2D88-4969-9C3B-0899D54A2101}" srcOrd="0" destOrd="0" presId="urn:microsoft.com/office/officeart/2005/8/layout/hierarchy2"/>
    <dgm:cxn modelId="{80ED440B-E984-46CF-B4DA-EFD6E86E07AD}" type="presParOf" srcId="{E2B44432-CFD3-49D4-9EC8-7B606F42E647}" destId="{F2631D62-30AF-47EE-AEF6-E6648956CC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D787-9436-4DC6-ACFC-FE6D44E315D8}">
      <dsp:nvSpPr>
        <dsp:cNvPr id="0" name=""/>
        <dsp:cNvSpPr/>
      </dsp:nvSpPr>
      <dsp:spPr>
        <a:xfrm>
          <a:off x="2733" y="909082"/>
          <a:ext cx="1345253" cy="6726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Remoción del Presidente</a:t>
          </a:r>
        </a:p>
      </dsp:txBody>
      <dsp:txXfrm>
        <a:off x="22434" y="928783"/>
        <a:ext cx="1305851" cy="633224"/>
      </dsp:txXfrm>
    </dsp:sp>
    <dsp:sp modelId="{532B0D08-7DD3-4758-96DC-6DE894971093}">
      <dsp:nvSpPr>
        <dsp:cNvPr id="0" name=""/>
        <dsp:cNvSpPr/>
      </dsp:nvSpPr>
      <dsp:spPr>
        <a:xfrm rot="19457599">
          <a:off x="1285701" y="1033470"/>
          <a:ext cx="662673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662673" y="1854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VE" sz="1400" kern="1200"/>
        </a:p>
      </dsp:txBody>
      <dsp:txXfrm>
        <a:off x="1600471" y="1035448"/>
        <a:ext cx="33133" cy="33133"/>
      </dsp:txXfrm>
    </dsp:sp>
    <dsp:sp modelId="{766A4ED6-F975-4B54-8671-6C4F420EEA11}">
      <dsp:nvSpPr>
        <dsp:cNvPr id="0" name=""/>
        <dsp:cNvSpPr/>
      </dsp:nvSpPr>
      <dsp:spPr>
        <a:xfrm>
          <a:off x="1886088" y="522321"/>
          <a:ext cx="1345253" cy="6726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Solicitud de Renuncia</a:t>
          </a:r>
        </a:p>
      </dsp:txBody>
      <dsp:txXfrm>
        <a:off x="1905789" y="542022"/>
        <a:ext cx="1305851" cy="633224"/>
      </dsp:txXfrm>
    </dsp:sp>
    <dsp:sp modelId="{BE53F5A3-2FE5-4F09-959C-34E7F841C5CF}">
      <dsp:nvSpPr>
        <dsp:cNvPr id="0" name=""/>
        <dsp:cNvSpPr/>
      </dsp:nvSpPr>
      <dsp:spPr>
        <a:xfrm rot="2142401">
          <a:off x="1285701" y="1420230"/>
          <a:ext cx="662673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662673" y="1854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VE" sz="1400" kern="1200"/>
        </a:p>
      </dsp:txBody>
      <dsp:txXfrm>
        <a:off x="1600471" y="1422208"/>
        <a:ext cx="33133" cy="33133"/>
      </dsp:txXfrm>
    </dsp:sp>
    <dsp:sp modelId="{03ABC17F-C3A2-4530-BB2C-F956E8A5EBA4}">
      <dsp:nvSpPr>
        <dsp:cNvPr id="0" name=""/>
        <dsp:cNvSpPr/>
      </dsp:nvSpPr>
      <dsp:spPr>
        <a:xfrm>
          <a:off x="1886088" y="1295842"/>
          <a:ext cx="1345253" cy="6726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Referéndum Liberador</a:t>
          </a:r>
        </a:p>
      </dsp:txBody>
      <dsp:txXfrm>
        <a:off x="1905789" y="1315543"/>
        <a:ext cx="1305851" cy="633224"/>
      </dsp:txXfrm>
    </dsp:sp>
    <dsp:sp modelId="{E73BC1A0-CA63-4D6D-9E1E-AFF9BD263383}">
      <dsp:nvSpPr>
        <dsp:cNvPr id="0" name=""/>
        <dsp:cNvSpPr/>
      </dsp:nvSpPr>
      <dsp:spPr>
        <a:xfrm rot="18289469">
          <a:off x="3029254" y="1226850"/>
          <a:ext cx="942277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942277" y="185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VE" sz="1400" kern="1200"/>
        </a:p>
      </dsp:txBody>
      <dsp:txXfrm>
        <a:off x="3476836" y="1221838"/>
        <a:ext cx="47113" cy="47113"/>
      </dsp:txXfrm>
    </dsp:sp>
    <dsp:sp modelId="{E8DA1971-2DEF-49C7-9E40-3C98CA229695}">
      <dsp:nvSpPr>
        <dsp:cNvPr id="0" name=""/>
        <dsp:cNvSpPr/>
      </dsp:nvSpPr>
      <dsp:spPr>
        <a:xfrm>
          <a:off x="3769443" y="522321"/>
          <a:ext cx="1345253" cy="6726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Revocatoria del Mandato Presidencial</a:t>
          </a:r>
        </a:p>
      </dsp:txBody>
      <dsp:txXfrm>
        <a:off x="3789144" y="542022"/>
        <a:ext cx="1305851" cy="633224"/>
      </dsp:txXfrm>
    </dsp:sp>
    <dsp:sp modelId="{1023A365-BE12-4229-9ED7-76464BAA548D}">
      <dsp:nvSpPr>
        <dsp:cNvPr id="0" name=""/>
        <dsp:cNvSpPr/>
      </dsp:nvSpPr>
      <dsp:spPr>
        <a:xfrm>
          <a:off x="3231342" y="1613611"/>
          <a:ext cx="538101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538101" y="185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VE" sz="1400" kern="1200"/>
        </a:p>
      </dsp:txBody>
      <dsp:txXfrm>
        <a:off x="3486940" y="1618703"/>
        <a:ext cx="26905" cy="26905"/>
      </dsp:txXfrm>
    </dsp:sp>
    <dsp:sp modelId="{78FE024B-378C-4B62-9B8F-2EAA136C2E83}">
      <dsp:nvSpPr>
        <dsp:cNvPr id="0" name=""/>
        <dsp:cNvSpPr/>
      </dsp:nvSpPr>
      <dsp:spPr>
        <a:xfrm>
          <a:off x="3769443" y="1295842"/>
          <a:ext cx="1345253" cy="6726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Gobierno de Emergencia</a:t>
          </a:r>
        </a:p>
      </dsp:txBody>
      <dsp:txXfrm>
        <a:off x="3789144" y="1315543"/>
        <a:ext cx="1305851" cy="633224"/>
      </dsp:txXfrm>
    </dsp:sp>
    <dsp:sp modelId="{C563843E-09A9-40A7-ADE2-0C25D37CA87A}">
      <dsp:nvSpPr>
        <dsp:cNvPr id="0" name=""/>
        <dsp:cNvSpPr/>
      </dsp:nvSpPr>
      <dsp:spPr>
        <a:xfrm rot="3310531">
          <a:off x="3029254" y="2000371"/>
          <a:ext cx="942277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942277" y="185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VE" sz="1400" kern="1200"/>
        </a:p>
      </dsp:txBody>
      <dsp:txXfrm>
        <a:off x="3476836" y="1995359"/>
        <a:ext cx="47113" cy="47113"/>
      </dsp:txXfrm>
    </dsp:sp>
    <dsp:sp modelId="{C22EC265-2D88-4969-9C3B-0899D54A2101}">
      <dsp:nvSpPr>
        <dsp:cNvPr id="0" name=""/>
        <dsp:cNvSpPr/>
      </dsp:nvSpPr>
      <dsp:spPr>
        <a:xfrm>
          <a:off x="3769443" y="2069363"/>
          <a:ext cx="1345253" cy="6726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1400" kern="1200" dirty="0"/>
            <a:t>Convocatoria a Elecciones de la ANC</a:t>
          </a:r>
        </a:p>
      </dsp:txBody>
      <dsp:txXfrm>
        <a:off x="3789144" y="2089064"/>
        <a:ext cx="1305851" cy="633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>
          <a:extLst>
            <a:ext uri="{FF2B5EF4-FFF2-40B4-BE49-F238E27FC236}">
              <a16:creationId xmlns:a16="http://schemas.microsoft.com/office/drawing/2014/main" id="{EEAB38EB-4317-87BE-BA0F-C0D4DBE5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54dda1946d_6_332:notes">
            <a:extLst>
              <a:ext uri="{FF2B5EF4-FFF2-40B4-BE49-F238E27FC236}">
                <a16:creationId xmlns:a16="http://schemas.microsoft.com/office/drawing/2014/main" id="{E8AD8B48-471D-D60D-5D58-79402CCF0A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54dda1946d_6_332:notes">
            <a:extLst>
              <a:ext uri="{FF2B5EF4-FFF2-40B4-BE49-F238E27FC236}">
                <a16:creationId xmlns:a16="http://schemas.microsoft.com/office/drawing/2014/main" id="{F17B3368-611E-4262-E693-6150D9300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94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>
          <a:extLst>
            <a:ext uri="{FF2B5EF4-FFF2-40B4-BE49-F238E27FC236}">
              <a16:creationId xmlns:a16="http://schemas.microsoft.com/office/drawing/2014/main" id="{5A10CB17-079D-7952-ABD0-4296F34EE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54dda1946d_6_257:notes">
            <a:extLst>
              <a:ext uri="{FF2B5EF4-FFF2-40B4-BE49-F238E27FC236}">
                <a16:creationId xmlns:a16="http://schemas.microsoft.com/office/drawing/2014/main" id="{B089948B-B68E-76C6-E1D3-AAE73975D6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54dda1946d_6_257:notes">
            <a:extLst>
              <a:ext uri="{FF2B5EF4-FFF2-40B4-BE49-F238E27FC236}">
                <a16:creationId xmlns:a16="http://schemas.microsoft.com/office/drawing/2014/main" id="{6B7B8B8A-226E-8E18-1448-A0EE66ED38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00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>
          <a:extLst>
            <a:ext uri="{FF2B5EF4-FFF2-40B4-BE49-F238E27FC236}">
              <a16:creationId xmlns:a16="http://schemas.microsoft.com/office/drawing/2014/main" id="{417D5E85-14EA-91A5-DF88-D2F61BD1A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54dda1946d_6_257:notes">
            <a:extLst>
              <a:ext uri="{FF2B5EF4-FFF2-40B4-BE49-F238E27FC236}">
                <a16:creationId xmlns:a16="http://schemas.microsoft.com/office/drawing/2014/main" id="{04EEB9F0-068D-B6E1-FFEB-18055587E4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54dda1946d_6_257:notes">
            <a:extLst>
              <a:ext uri="{FF2B5EF4-FFF2-40B4-BE49-F238E27FC236}">
                <a16:creationId xmlns:a16="http://schemas.microsoft.com/office/drawing/2014/main" id="{2A15342F-99D5-0787-BB16-7CBDFD8250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47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78725" y="1464375"/>
            <a:ext cx="4318800" cy="156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03071E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78725" y="3086125"/>
            <a:ext cx="3611100" cy="404700"/>
          </a:xfrm>
          <a:prstGeom prst="rect">
            <a:avLst/>
          </a:prstGeom>
          <a:solidFill>
            <a:srgbClr val="6A040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4F4F4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499550" y="4344576"/>
            <a:ext cx="1596487" cy="798258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906549" y="3907199"/>
            <a:ext cx="1233670" cy="1233670"/>
          </a:xfrm>
          <a:custGeom>
            <a:avLst/>
            <a:gdLst/>
            <a:ahLst/>
            <a:cxnLst/>
            <a:rect l="l" t="t" r="r" b="b"/>
            <a:pathLst>
              <a:path w="2543650" h="2543650" extrusionOk="0">
                <a:moveTo>
                  <a:pt x="2543651" y="930202"/>
                </a:moveTo>
                <a:lnTo>
                  <a:pt x="2543651" y="0"/>
                </a:lnTo>
                <a:lnTo>
                  <a:pt x="2543651" y="0"/>
                </a:lnTo>
                <a:cubicBezTo>
                  <a:pt x="1138819" y="0"/>
                  <a:pt x="0" y="1138842"/>
                  <a:pt x="0" y="2543651"/>
                </a:cubicBezTo>
                <a:lnTo>
                  <a:pt x="0" y="2543651"/>
                </a:lnTo>
                <a:lnTo>
                  <a:pt x="930179" y="2543651"/>
                </a:lnTo>
                <a:cubicBezTo>
                  <a:pt x="930179" y="1652571"/>
                  <a:pt x="1652548" y="930202"/>
                  <a:pt x="2543651" y="93020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0" y="1898451"/>
            <a:ext cx="724557" cy="3247679"/>
            <a:chOff x="0" y="1898451"/>
            <a:chExt cx="724557" cy="3247679"/>
          </a:xfrm>
        </p:grpSpPr>
        <p:sp>
          <p:nvSpPr>
            <p:cNvPr id="15" name="Google Shape;15;p2"/>
            <p:cNvSpPr/>
            <p:nvPr/>
          </p:nvSpPr>
          <p:spPr>
            <a:xfrm>
              <a:off x="14" y="4422417"/>
              <a:ext cx="723713" cy="723699"/>
            </a:xfrm>
            <a:custGeom>
              <a:avLst/>
              <a:gdLst/>
              <a:ahLst/>
              <a:cxnLst/>
              <a:rect l="l" t="t" r="r" b="b"/>
              <a:pathLst>
                <a:path w="1242425" h="1242402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03"/>
                  </a:lnTo>
                  <a:lnTo>
                    <a:pt x="0" y="1242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" y="3702148"/>
              <a:ext cx="723713" cy="723713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26"/>
                  </a:lnTo>
                  <a:lnTo>
                    <a:pt x="0" y="124242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" y="4422418"/>
              <a:ext cx="723713" cy="723713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0" y="1242425"/>
                  </a:lnTo>
                  <a:lnTo>
                    <a:pt x="1242426" y="1242425"/>
                  </a:lnTo>
                  <a:cubicBezTo>
                    <a:pt x="1242403" y="556257"/>
                    <a:pt x="686168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" y="4739487"/>
              <a:ext cx="404706" cy="404706"/>
            </a:xfrm>
            <a:custGeom>
              <a:avLst/>
              <a:gdLst/>
              <a:ahLst/>
              <a:cxnLst/>
              <a:rect l="l" t="t" r="r" b="b"/>
              <a:pathLst>
                <a:path w="694775" h="694775" extrusionOk="0">
                  <a:moveTo>
                    <a:pt x="0" y="0"/>
                  </a:moveTo>
                  <a:lnTo>
                    <a:pt x="0" y="694775"/>
                  </a:lnTo>
                  <a:lnTo>
                    <a:pt x="694775" y="694775"/>
                  </a:lnTo>
                  <a:cubicBezTo>
                    <a:pt x="694775" y="311072"/>
                    <a:pt x="38370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" y="3341375"/>
              <a:ext cx="723699" cy="361850"/>
            </a:xfrm>
            <a:custGeom>
              <a:avLst/>
              <a:gdLst/>
              <a:ahLst/>
              <a:cxnLst/>
              <a:rect l="l" t="t" r="r" b="b"/>
              <a:pathLst>
                <a:path w="1242402" h="621201" extrusionOk="0">
                  <a:moveTo>
                    <a:pt x="621201" y="0"/>
                  </a:moveTo>
                  <a:lnTo>
                    <a:pt x="0" y="0"/>
                  </a:lnTo>
                  <a:lnTo>
                    <a:pt x="0" y="621201"/>
                  </a:lnTo>
                  <a:lnTo>
                    <a:pt x="621201" y="621201"/>
                  </a:lnTo>
                  <a:lnTo>
                    <a:pt x="1242403" y="621201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20;p2"/>
            <p:cNvGrpSpPr/>
            <p:nvPr/>
          </p:nvGrpSpPr>
          <p:grpSpPr>
            <a:xfrm>
              <a:off x="70075" y="3341419"/>
              <a:ext cx="582918" cy="359676"/>
              <a:chOff x="1839506" y="3749553"/>
              <a:chExt cx="1006767" cy="621202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27870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4" y="0"/>
                    </a:lnTo>
                    <a:lnTo>
                      <a:pt x="59214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5501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13283" y="3749554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26465" y="0"/>
                    </a:moveTo>
                    <a:lnTo>
                      <a:pt x="0" y="0"/>
                    </a:lnTo>
                    <a:lnTo>
                      <a:pt x="0" y="621201"/>
                    </a:lnTo>
                    <a:lnTo>
                      <a:pt x="26465" y="621201"/>
                    </a:lnTo>
                    <a:lnTo>
                      <a:pt x="59214" y="621201"/>
                    </a:lnTo>
                    <a:lnTo>
                      <a:pt x="592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76383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839506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>
              <a:off x="14" y="2622025"/>
              <a:ext cx="723713" cy="723699"/>
            </a:xfrm>
            <a:custGeom>
              <a:avLst/>
              <a:gdLst/>
              <a:ahLst/>
              <a:cxnLst/>
              <a:rect l="l" t="t" r="r" b="b"/>
              <a:pathLst>
                <a:path w="1242425" h="1242402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03"/>
                  </a:lnTo>
                  <a:lnTo>
                    <a:pt x="0" y="12424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" y="2622025"/>
              <a:ext cx="724544" cy="724544"/>
            </a:xfrm>
            <a:custGeom>
              <a:avLst/>
              <a:gdLst/>
              <a:ahLst/>
              <a:cxnLst/>
              <a:rect l="l" t="t" r="r" b="b"/>
              <a:pathLst>
                <a:path w="1243852" h="1243852" extrusionOk="0">
                  <a:moveTo>
                    <a:pt x="1243853" y="1243853"/>
                  </a:moveTo>
                  <a:lnTo>
                    <a:pt x="1243853" y="841002"/>
                  </a:lnTo>
                  <a:lnTo>
                    <a:pt x="399352" y="0"/>
                  </a:lnTo>
                  <a:lnTo>
                    <a:pt x="0" y="399375"/>
                  </a:lnTo>
                  <a:lnTo>
                    <a:pt x="848827" y="12438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4" y="2622025"/>
              <a:ext cx="232635" cy="232635"/>
            </a:xfrm>
            <a:custGeom>
              <a:avLst/>
              <a:gdLst/>
              <a:ahLst/>
              <a:cxnLst/>
              <a:rect l="l" t="t" r="r" b="b"/>
              <a:pathLst>
                <a:path w="399374" h="399374" extrusionOk="0">
                  <a:moveTo>
                    <a:pt x="0" y="0"/>
                  </a:moveTo>
                  <a:lnTo>
                    <a:pt x="399375" y="0"/>
                  </a:lnTo>
                  <a:lnTo>
                    <a:pt x="399375" y="399375"/>
                  </a:lnTo>
                  <a:lnTo>
                    <a:pt x="0" y="3993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0" y="1898451"/>
              <a:ext cx="723699" cy="723713"/>
              <a:chOff x="0" y="1541076"/>
              <a:chExt cx="723699" cy="723713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0" y="1541076"/>
                <a:ext cx="723699" cy="723713"/>
              </a:xfrm>
              <a:custGeom>
                <a:avLst/>
                <a:gdLst/>
                <a:ahLst/>
                <a:cxnLst/>
                <a:rect l="l" t="t" r="r" b="b"/>
                <a:pathLst>
                  <a:path w="1242402" h="1242425" extrusionOk="0">
                    <a:moveTo>
                      <a:pt x="0" y="0"/>
                    </a:moveTo>
                    <a:lnTo>
                      <a:pt x="1242403" y="0"/>
                    </a:lnTo>
                    <a:lnTo>
                      <a:pt x="1242403" y="1242426"/>
                    </a:lnTo>
                    <a:lnTo>
                      <a:pt x="0" y="12424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" name="Google Shape;31;p2"/>
              <p:cNvGrpSpPr/>
              <p:nvPr/>
            </p:nvGrpSpPr>
            <p:grpSpPr>
              <a:xfrm>
                <a:off x="81519" y="1648974"/>
                <a:ext cx="558466" cy="505764"/>
                <a:chOff x="3101378" y="1450512"/>
                <a:chExt cx="961546" cy="87080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3933221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933221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3933221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524249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3524249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3524249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3101378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rgbClr val="0307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101378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rgbClr val="0307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01378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1" name="Google Shape;41;p2"/>
            <p:cNvSpPr/>
            <p:nvPr/>
          </p:nvSpPr>
          <p:spPr>
            <a:xfrm>
              <a:off x="114938" y="3827626"/>
              <a:ext cx="494700" cy="470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 rot="10800000" flipH="1">
            <a:off x="8093385" y="8776"/>
            <a:ext cx="1046834" cy="1389933"/>
            <a:chOff x="5500773" y="1277857"/>
            <a:chExt cx="1308215" cy="1736982"/>
          </a:xfrm>
        </p:grpSpPr>
        <p:sp>
          <p:nvSpPr>
            <p:cNvPr id="43" name="Google Shape;43;p2"/>
            <p:cNvSpPr/>
            <p:nvPr/>
          </p:nvSpPr>
          <p:spPr>
            <a:xfrm>
              <a:off x="5939306" y="2145141"/>
              <a:ext cx="869681" cy="869697"/>
            </a:xfrm>
            <a:custGeom>
              <a:avLst/>
              <a:gdLst/>
              <a:ahLst/>
              <a:cxnLst/>
              <a:rect l="l" t="t" r="r" b="b"/>
              <a:pathLst>
                <a:path w="1242402" h="1242425" extrusionOk="0">
                  <a:moveTo>
                    <a:pt x="1242402" y="0"/>
                  </a:moveTo>
                  <a:lnTo>
                    <a:pt x="1242402" y="0"/>
                  </a:lnTo>
                  <a:cubicBezTo>
                    <a:pt x="1242402" y="686168"/>
                    <a:pt x="686145" y="1242426"/>
                    <a:pt x="0" y="1242426"/>
                  </a:cubicBezTo>
                  <a:lnTo>
                    <a:pt x="0" y="1242426"/>
                  </a:lnTo>
                  <a:lnTo>
                    <a:pt x="0" y="0"/>
                  </a:lnTo>
                  <a:lnTo>
                    <a:pt x="1242402" y="0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00773" y="1716391"/>
              <a:ext cx="439754" cy="439754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0" y="0"/>
                  </a:lnTo>
                  <a:lnTo>
                    <a:pt x="628220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939306" y="1277857"/>
              <a:ext cx="439754" cy="439754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1" y="0"/>
                  </a:lnTo>
                  <a:lnTo>
                    <a:pt x="628221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2906100" y="1213575"/>
            <a:ext cx="4155600" cy="17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3551437"/>
            <a:ext cx="1201500" cy="105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906100" y="3118100"/>
            <a:ext cx="4155600" cy="375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4F4F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>
            <a:off x="0" y="5075"/>
            <a:ext cx="1914677" cy="2868025"/>
            <a:chOff x="0" y="5075"/>
            <a:chExt cx="1914677" cy="2868025"/>
          </a:xfrm>
        </p:grpSpPr>
        <p:grpSp>
          <p:nvGrpSpPr>
            <p:cNvPr id="52" name="Google Shape;52;p3"/>
            <p:cNvGrpSpPr/>
            <p:nvPr/>
          </p:nvGrpSpPr>
          <p:grpSpPr>
            <a:xfrm>
              <a:off x="952128" y="1432572"/>
              <a:ext cx="962538" cy="962610"/>
              <a:chOff x="14" y="3702148"/>
              <a:chExt cx="723713" cy="723713"/>
            </a:xfrm>
          </p:grpSpPr>
          <p:sp>
            <p:nvSpPr>
              <p:cNvPr id="53" name="Google Shape;53;p3"/>
              <p:cNvSpPr/>
              <p:nvPr/>
            </p:nvSpPr>
            <p:spPr>
              <a:xfrm>
                <a:off x="14" y="3702148"/>
                <a:ext cx="723713" cy="723713"/>
              </a:xfrm>
              <a:custGeom>
                <a:avLst/>
                <a:gdLst/>
                <a:ahLst/>
                <a:cxnLst/>
                <a:rect l="l" t="t" r="r" b="b"/>
                <a:pathLst>
                  <a:path w="1242425" h="1242425" extrusionOk="0">
                    <a:moveTo>
                      <a:pt x="0" y="0"/>
                    </a:moveTo>
                    <a:lnTo>
                      <a:pt x="1242426" y="0"/>
                    </a:lnTo>
                    <a:lnTo>
                      <a:pt x="1242426" y="1242426"/>
                    </a:lnTo>
                    <a:lnTo>
                      <a:pt x="0" y="124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14938" y="3827626"/>
                <a:ext cx="494700" cy="4704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naheim"/>
                  <a:ea typeface="Anaheim"/>
                  <a:cs typeface="Anaheim"/>
                  <a:sym typeface="Anaheim"/>
                </a:endParaRPr>
              </a:p>
            </p:txBody>
          </p:sp>
        </p:grpSp>
        <p:grpSp>
          <p:nvGrpSpPr>
            <p:cNvPr id="55" name="Google Shape;55;p3"/>
            <p:cNvGrpSpPr/>
            <p:nvPr/>
          </p:nvGrpSpPr>
          <p:grpSpPr>
            <a:xfrm>
              <a:off x="0" y="5075"/>
              <a:ext cx="1914677" cy="2868025"/>
              <a:chOff x="0" y="5075"/>
              <a:chExt cx="1608837" cy="2409903"/>
            </a:xfrm>
          </p:grpSpPr>
          <p:sp>
            <p:nvSpPr>
              <p:cNvPr id="56" name="Google Shape;56;p3"/>
              <p:cNvSpPr/>
              <p:nvPr/>
            </p:nvSpPr>
            <p:spPr>
              <a:xfrm>
                <a:off x="400974" y="2013122"/>
                <a:ext cx="401855" cy="401855"/>
              </a:xfrm>
              <a:custGeom>
                <a:avLst/>
                <a:gdLst/>
                <a:ahLst/>
                <a:cxnLst/>
                <a:rect l="l" t="t" r="r" b="b"/>
                <a:pathLst>
                  <a:path w="620625" h="620626" extrusionOk="0">
                    <a:moveTo>
                      <a:pt x="310313" y="0"/>
                    </a:moveTo>
                    <a:lnTo>
                      <a:pt x="310313" y="0"/>
                    </a:lnTo>
                    <a:cubicBezTo>
                      <a:pt x="138932" y="0"/>
                      <a:pt x="0" y="138932"/>
                      <a:pt x="0" y="310313"/>
                    </a:cubicBezTo>
                    <a:lnTo>
                      <a:pt x="0" y="310313"/>
                    </a:lnTo>
                    <a:cubicBezTo>
                      <a:pt x="0" y="481694"/>
                      <a:pt x="138932" y="620626"/>
                      <a:pt x="310313" y="620626"/>
                    </a:cubicBezTo>
                    <a:lnTo>
                      <a:pt x="310313" y="620626"/>
                    </a:lnTo>
                    <a:cubicBezTo>
                      <a:pt x="481694" y="620626"/>
                      <a:pt x="620626" y="481694"/>
                      <a:pt x="620626" y="310313"/>
                    </a:cubicBezTo>
                    <a:lnTo>
                      <a:pt x="620626" y="310313"/>
                    </a:lnTo>
                    <a:cubicBezTo>
                      <a:pt x="620626" y="138932"/>
                      <a:pt x="481694" y="0"/>
                      <a:pt x="310313" y="0"/>
                    </a:cubicBezTo>
                    <a:close/>
                    <a:moveTo>
                      <a:pt x="459049" y="310313"/>
                    </a:moveTo>
                    <a:cubicBezTo>
                      <a:pt x="459049" y="392448"/>
                      <a:pt x="392471" y="459049"/>
                      <a:pt x="310313" y="459049"/>
                    </a:cubicBezTo>
                    <a:cubicBezTo>
                      <a:pt x="228178" y="459049"/>
                      <a:pt x="161577" y="392471"/>
                      <a:pt x="161577" y="310313"/>
                    </a:cubicBezTo>
                    <a:lnTo>
                      <a:pt x="161577" y="310313"/>
                    </a:lnTo>
                    <a:cubicBezTo>
                      <a:pt x="161577" y="228178"/>
                      <a:pt x="228178" y="161577"/>
                      <a:pt x="310313" y="161577"/>
                    </a:cubicBezTo>
                    <a:cubicBezTo>
                      <a:pt x="392471" y="161577"/>
                      <a:pt x="459049" y="228155"/>
                      <a:pt x="459049" y="310313"/>
                    </a:cubicBezTo>
                    <a:lnTo>
                      <a:pt x="459049" y="31031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5" y="2013122"/>
                <a:ext cx="401855" cy="401855"/>
              </a:xfrm>
              <a:custGeom>
                <a:avLst/>
                <a:gdLst/>
                <a:ahLst/>
                <a:cxnLst/>
                <a:rect l="l" t="t" r="r" b="b"/>
                <a:pathLst>
                  <a:path w="620625" h="620626" extrusionOk="0">
                    <a:moveTo>
                      <a:pt x="310313" y="0"/>
                    </a:moveTo>
                    <a:lnTo>
                      <a:pt x="310313" y="0"/>
                    </a:lnTo>
                    <a:cubicBezTo>
                      <a:pt x="138932" y="0"/>
                      <a:pt x="0" y="138932"/>
                      <a:pt x="0" y="310313"/>
                    </a:cubicBezTo>
                    <a:lnTo>
                      <a:pt x="0" y="310313"/>
                    </a:lnTo>
                    <a:cubicBezTo>
                      <a:pt x="0" y="481694"/>
                      <a:pt x="138932" y="620626"/>
                      <a:pt x="310313" y="620626"/>
                    </a:cubicBezTo>
                    <a:lnTo>
                      <a:pt x="310313" y="620626"/>
                    </a:lnTo>
                    <a:cubicBezTo>
                      <a:pt x="481694" y="620626"/>
                      <a:pt x="620626" y="481694"/>
                      <a:pt x="620626" y="310313"/>
                    </a:cubicBezTo>
                    <a:lnTo>
                      <a:pt x="620626" y="310313"/>
                    </a:lnTo>
                    <a:cubicBezTo>
                      <a:pt x="620626" y="138932"/>
                      <a:pt x="481694" y="0"/>
                      <a:pt x="310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04529" y="2117606"/>
                <a:ext cx="192612" cy="192612"/>
              </a:xfrm>
              <a:custGeom>
                <a:avLst/>
                <a:gdLst/>
                <a:ahLst/>
                <a:cxnLst/>
                <a:rect l="l" t="t" r="r" b="b"/>
                <a:pathLst>
                  <a:path w="297471" h="297471" extrusionOk="0">
                    <a:moveTo>
                      <a:pt x="297472" y="148735"/>
                    </a:moveTo>
                    <a:cubicBezTo>
                      <a:pt x="297472" y="230871"/>
                      <a:pt x="230871" y="297471"/>
                      <a:pt x="148736" y="297471"/>
                    </a:cubicBezTo>
                    <a:cubicBezTo>
                      <a:pt x="66601" y="297471"/>
                      <a:pt x="0" y="230894"/>
                      <a:pt x="0" y="148735"/>
                    </a:cubicBezTo>
                    <a:lnTo>
                      <a:pt x="0" y="148735"/>
                    </a:lnTo>
                    <a:cubicBezTo>
                      <a:pt x="0" y="66601"/>
                      <a:pt x="66601" y="0"/>
                      <a:pt x="148736" y="0"/>
                    </a:cubicBezTo>
                    <a:cubicBezTo>
                      <a:pt x="230871" y="0"/>
                      <a:pt x="297472" y="66578"/>
                      <a:pt x="297472" y="148735"/>
                    </a:cubicBezTo>
                    <a:lnTo>
                      <a:pt x="297472" y="1487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577" y="1611796"/>
                <a:ext cx="401855" cy="401855"/>
              </a:xfrm>
              <a:custGeom>
                <a:avLst/>
                <a:gdLst/>
                <a:ahLst/>
                <a:cxnLst/>
                <a:rect l="l" t="t" r="r" b="b"/>
                <a:pathLst>
                  <a:path w="620625" h="620625" extrusionOk="0">
                    <a:moveTo>
                      <a:pt x="310313" y="0"/>
                    </a:moveTo>
                    <a:lnTo>
                      <a:pt x="310313" y="0"/>
                    </a:lnTo>
                    <a:cubicBezTo>
                      <a:pt x="138932" y="0"/>
                      <a:pt x="0" y="138932"/>
                      <a:pt x="0" y="310313"/>
                    </a:cubicBezTo>
                    <a:lnTo>
                      <a:pt x="0" y="310313"/>
                    </a:lnTo>
                    <a:cubicBezTo>
                      <a:pt x="0" y="481694"/>
                      <a:pt x="138932" y="620626"/>
                      <a:pt x="310313" y="620626"/>
                    </a:cubicBezTo>
                    <a:lnTo>
                      <a:pt x="310313" y="620626"/>
                    </a:lnTo>
                    <a:cubicBezTo>
                      <a:pt x="481694" y="620626"/>
                      <a:pt x="620626" y="481694"/>
                      <a:pt x="620626" y="310313"/>
                    </a:cubicBezTo>
                    <a:lnTo>
                      <a:pt x="620626" y="310313"/>
                    </a:lnTo>
                    <a:cubicBezTo>
                      <a:pt x="620603" y="138932"/>
                      <a:pt x="481694" y="0"/>
                      <a:pt x="3103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06048" y="1716279"/>
                <a:ext cx="192612" cy="192612"/>
              </a:xfrm>
              <a:custGeom>
                <a:avLst/>
                <a:gdLst/>
                <a:ahLst/>
                <a:cxnLst/>
                <a:rect l="l" t="t" r="r" b="b"/>
                <a:pathLst>
                  <a:path w="297471" h="297471" extrusionOk="0">
                    <a:moveTo>
                      <a:pt x="297472" y="148736"/>
                    </a:moveTo>
                    <a:cubicBezTo>
                      <a:pt x="297472" y="230871"/>
                      <a:pt x="230871" y="297472"/>
                      <a:pt x="148736" y="297472"/>
                    </a:cubicBezTo>
                    <a:cubicBezTo>
                      <a:pt x="66601" y="297472"/>
                      <a:pt x="0" y="230894"/>
                      <a:pt x="0" y="148736"/>
                    </a:cubicBezTo>
                    <a:lnTo>
                      <a:pt x="0" y="148736"/>
                    </a:lnTo>
                    <a:cubicBezTo>
                      <a:pt x="0" y="66601"/>
                      <a:pt x="66601" y="0"/>
                      <a:pt x="148736" y="0"/>
                    </a:cubicBezTo>
                    <a:cubicBezTo>
                      <a:pt x="230894" y="0"/>
                      <a:pt x="297472" y="66601"/>
                      <a:pt x="297472" y="148736"/>
                    </a:cubicBezTo>
                    <a:lnTo>
                      <a:pt x="297472" y="1487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0" y="808398"/>
                <a:ext cx="804455" cy="804470"/>
              </a:xfrm>
              <a:custGeom>
                <a:avLst/>
                <a:gdLst/>
                <a:ahLst/>
                <a:cxnLst/>
                <a:rect l="l" t="t" r="r" b="b"/>
                <a:pathLst>
                  <a:path w="1242402" h="1242425" extrusionOk="0">
                    <a:moveTo>
                      <a:pt x="0" y="0"/>
                    </a:moveTo>
                    <a:lnTo>
                      <a:pt x="1242403" y="0"/>
                    </a:lnTo>
                    <a:lnTo>
                      <a:pt x="1242403" y="1242426"/>
                    </a:lnTo>
                    <a:lnTo>
                      <a:pt x="0" y="12424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2" name="Google Shape;62;p3"/>
              <p:cNvGrpSpPr/>
              <p:nvPr/>
            </p:nvGrpSpPr>
            <p:grpSpPr>
              <a:xfrm>
                <a:off x="90947" y="928467"/>
                <a:ext cx="621832" cy="563063"/>
                <a:chOff x="3101378" y="1450512"/>
                <a:chExt cx="961546" cy="870805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3933221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3933221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3933221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3524249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3524249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3524249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3101378" y="1450512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3101378" y="1821075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61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3101378" y="2191614"/>
                  <a:ext cx="129703" cy="129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03" h="129703" extrusionOk="0">
                      <a:moveTo>
                        <a:pt x="129704" y="64852"/>
                      </a:moveTo>
                      <a:cubicBezTo>
                        <a:pt x="129704" y="29043"/>
                        <a:pt x="100661" y="0"/>
                        <a:pt x="64852" y="0"/>
                      </a:cubicBezTo>
                      <a:cubicBezTo>
                        <a:pt x="29043" y="0"/>
                        <a:pt x="0" y="29043"/>
                        <a:pt x="0" y="64852"/>
                      </a:cubicBezTo>
                      <a:cubicBezTo>
                        <a:pt x="0" y="100661"/>
                        <a:pt x="29043" y="129704"/>
                        <a:pt x="64852" y="129704"/>
                      </a:cubicBezTo>
                      <a:cubicBezTo>
                        <a:pt x="100684" y="129704"/>
                        <a:pt x="129704" y="100684"/>
                        <a:pt x="129704" y="648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2" name="Google Shape;72;p3"/>
              <p:cNvSpPr/>
              <p:nvPr/>
            </p:nvSpPr>
            <p:spPr>
              <a:xfrm>
                <a:off x="89" y="5075"/>
                <a:ext cx="804381" cy="804381"/>
              </a:xfrm>
              <a:custGeom>
                <a:avLst/>
                <a:gdLst/>
                <a:ahLst/>
                <a:cxnLst/>
                <a:rect l="l" t="t" r="r" b="b"/>
                <a:pathLst>
                  <a:path w="1242287" h="1242287" extrusionOk="0">
                    <a:moveTo>
                      <a:pt x="0" y="0"/>
                    </a:moveTo>
                    <a:lnTo>
                      <a:pt x="1242288" y="0"/>
                    </a:lnTo>
                    <a:lnTo>
                      <a:pt x="1242288" y="1242288"/>
                    </a:lnTo>
                    <a:lnTo>
                      <a:pt x="0" y="12422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01762" y="5075"/>
                <a:ext cx="402183" cy="804396"/>
              </a:xfrm>
              <a:custGeom>
                <a:avLst/>
                <a:gdLst/>
                <a:ahLst/>
                <a:cxnLst/>
                <a:rect l="l" t="t" r="r" b="b"/>
                <a:pathLst>
                  <a:path w="621132" h="1242310" extrusionOk="0">
                    <a:moveTo>
                      <a:pt x="621132" y="0"/>
                    </a:moveTo>
                    <a:cubicBezTo>
                      <a:pt x="278094" y="0"/>
                      <a:pt x="0" y="278094"/>
                      <a:pt x="0" y="621155"/>
                    </a:cubicBezTo>
                    <a:lnTo>
                      <a:pt x="0" y="621155"/>
                    </a:lnTo>
                    <a:cubicBezTo>
                      <a:pt x="0" y="964193"/>
                      <a:pt x="278094" y="1242311"/>
                      <a:pt x="621132" y="1242311"/>
                    </a:cubicBezTo>
                    <a:lnTo>
                      <a:pt x="621132" y="1242311"/>
                    </a:lnTo>
                    <a:lnTo>
                      <a:pt x="621132" y="0"/>
                    </a:lnTo>
                    <a:lnTo>
                      <a:pt x="621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9" y="5075"/>
                <a:ext cx="402183" cy="804396"/>
              </a:xfrm>
              <a:custGeom>
                <a:avLst/>
                <a:gdLst/>
                <a:ahLst/>
                <a:cxnLst/>
                <a:rect l="l" t="t" r="r" b="b"/>
                <a:pathLst>
                  <a:path w="621132" h="1242310" extrusionOk="0">
                    <a:moveTo>
                      <a:pt x="0" y="0"/>
                    </a:moveTo>
                    <a:cubicBezTo>
                      <a:pt x="343038" y="0"/>
                      <a:pt x="621132" y="278094"/>
                      <a:pt x="621132" y="621155"/>
                    </a:cubicBezTo>
                    <a:lnTo>
                      <a:pt x="621132" y="621155"/>
                    </a:lnTo>
                    <a:cubicBezTo>
                      <a:pt x="621132" y="964193"/>
                      <a:pt x="343038" y="1242311"/>
                      <a:pt x="0" y="1242311"/>
                    </a:cubicBezTo>
                    <a:lnTo>
                      <a:pt x="0" y="12423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803443" y="808504"/>
                <a:ext cx="804455" cy="402228"/>
              </a:xfrm>
              <a:custGeom>
                <a:avLst/>
                <a:gdLst/>
                <a:ahLst/>
                <a:cxnLst/>
                <a:rect l="l" t="t" r="r" b="b"/>
                <a:pathLst>
                  <a:path w="1242402" h="621201" extrusionOk="0">
                    <a:moveTo>
                      <a:pt x="621201" y="0"/>
                    </a:moveTo>
                    <a:lnTo>
                      <a:pt x="0" y="0"/>
                    </a:lnTo>
                    <a:lnTo>
                      <a:pt x="0" y="621201"/>
                    </a:lnTo>
                    <a:lnTo>
                      <a:pt x="621201" y="621201"/>
                    </a:lnTo>
                    <a:lnTo>
                      <a:pt x="1242403" y="621201"/>
                    </a:lnTo>
                    <a:lnTo>
                      <a:pt x="1242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" name="Google Shape;76;p3"/>
              <p:cNvGrpSpPr/>
              <p:nvPr/>
            </p:nvGrpSpPr>
            <p:grpSpPr>
              <a:xfrm>
                <a:off x="881744" y="808322"/>
                <a:ext cx="651076" cy="401669"/>
                <a:chOff x="1839506" y="3749553"/>
                <a:chExt cx="1006767" cy="621202"/>
              </a:xfrm>
            </p:grpSpPr>
            <p:sp>
              <p:nvSpPr>
                <p:cNvPr id="77" name="Google Shape;77;p3"/>
                <p:cNvSpPr/>
                <p:nvPr/>
              </p:nvSpPr>
              <p:spPr>
                <a:xfrm>
                  <a:off x="2787060" y="3749553"/>
                  <a:ext cx="59213" cy="62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3" h="621201" extrusionOk="0">
                      <a:moveTo>
                        <a:pt x="0" y="0"/>
                      </a:moveTo>
                      <a:lnTo>
                        <a:pt x="59214" y="0"/>
                      </a:lnTo>
                      <a:lnTo>
                        <a:pt x="59214" y="621202"/>
                      </a:lnTo>
                      <a:lnTo>
                        <a:pt x="0" y="6212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2550160" y="3749553"/>
                  <a:ext cx="59213" cy="62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3" h="621201" extrusionOk="0">
                      <a:moveTo>
                        <a:pt x="0" y="0"/>
                      </a:moveTo>
                      <a:lnTo>
                        <a:pt x="59213" y="0"/>
                      </a:lnTo>
                      <a:lnTo>
                        <a:pt x="59213" y="621202"/>
                      </a:lnTo>
                      <a:lnTo>
                        <a:pt x="0" y="6212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2313283" y="3749554"/>
                  <a:ext cx="59213" cy="62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3" h="621201" extrusionOk="0">
                      <a:moveTo>
                        <a:pt x="26465" y="0"/>
                      </a:moveTo>
                      <a:lnTo>
                        <a:pt x="0" y="0"/>
                      </a:lnTo>
                      <a:lnTo>
                        <a:pt x="0" y="621201"/>
                      </a:lnTo>
                      <a:lnTo>
                        <a:pt x="26465" y="621201"/>
                      </a:lnTo>
                      <a:lnTo>
                        <a:pt x="59214" y="621201"/>
                      </a:lnTo>
                      <a:lnTo>
                        <a:pt x="5921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2076383" y="3749553"/>
                  <a:ext cx="59213" cy="62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3" h="621201" extrusionOk="0">
                      <a:moveTo>
                        <a:pt x="0" y="0"/>
                      </a:moveTo>
                      <a:lnTo>
                        <a:pt x="59213" y="0"/>
                      </a:lnTo>
                      <a:lnTo>
                        <a:pt x="59213" y="621202"/>
                      </a:lnTo>
                      <a:lnTo>
                        <a:pt x="0" y="6212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1839506" y="3749553"/>
                  <a:ext cx="59213" cy="62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3" h="621201" extrusionOk="0">
                      <a:moveTo>
                        <a:pt x="0" y="0"/>
                      </a:moveTo>
                      <a:lnTo>
                        <a:pt x="59213" y="0"/>
                      </a:lnTo>
                      <a:lnTo>
                        <a:pt x="59213" y="621202"/>
                      </a:lnTo>
                      <a:lnTo>
                        <a:pt x="0" y="6212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" name="Google Shape;82;p3"/>
              <p:cNvSpPr/>
              <p:nvPr/>
            </p:nvSpPr>
            <p:spPr>
              <a:xfrm>
                <a:off x="803443" y="5091"/>
                <a:ext cx="804470" cy="804455"/>
              </a:xfrm>
              <a:custGeom>
                <a:avLst/>
                <a:gdLst/>
                <a:ahLst/>
                <a:cxnLst/>
                <a:rect l="l" t="t" r="r" b="b"/>
                <a:pathLst>
                  <a:path w="1242425" h="1242402" extrusionOk="0">
                    <a:moveTo>
                      <a:pt x="0" y="0"/>
                    </a:moveTo>
                    <a:lnTo>
                      <a:pt x="1242426" y="0"/>
                    </a:lnTo>
                    <a:lnTo>
                      <a:pt x="1242426" y="1242403"/>
                    </a:lnTo>
                    <a:lnTo>
                      <a:pt x="0" y="124240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803443" y="5091"/>
                <a:ext cx="805394" cy="805394"/>
              </a:xfrm>
              <a:custGeom>
                <a:avLst/>
                <a:gdLst/>
                <a:ahLst/>
                <a:cxnLst/>
                <a:rect l="l" t="t" r="r" b="b"/>
                <a:pathLst>
                  <a:path w="1243852" h="1243852" extrusionOk="0">
                    <a:moveTo>
                      <a:pt x="1243853" y="1243853"/>
                    </a:moveTo>
                    <a:lnTo>
                      <a:pt x="1243853" y="841002"/>
                    </a:lnTo>
                    <a:lnTo>
                      <a:pt x="399352" y="0"/>
                    </a:lnTo>
                    <a:lnTo>
                      <a:pt x="0" y="399375"/>
                    </a:lnTo>
                    <a:lnTo>
                      <a:pt x="848827" y="12438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03443" y="5091"/>
                <a:ext cx="258595" cy="258595"/>
              </a:xfrm>
              <a:custGeom>
                <a:avLst/>
                <a:gdLst/>
                <a:ahLst/>
                <a:cxnLst/>
                <a:rect l="l" t="t" r="r" b="b"/>
                <a:pathLst>
                  <a:path w="399374" h="399374" extrusionOk="0">
                    <a:moveTo>
                      <a:pt x="0" y="0"/>
                    </a:moveTo>
                    <a:lnTo>
                      <a:pt x="399375" y="0"/>
                    </a:lnTo>
                    <a:lnTo>
                      <a:pt x="399375" y="399375"/>
                    </a:lnTo>
                    <a:lnTo>
                      <a:pt x="0" y="39937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" name="Google Shape;85;p3"/>
          <p:cNvSpPr/>
          <p:nvPr/>
        </p:nvSpPr>
        <p:spPr>
          <a:xfrm>
            <a:off x="6455325" y="4344576"/>
            <a:ext cx="1596487" cy="798258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10800000" flipH="1">
            <a:off x="7207499" y="3"/>
            <a:ext cx="1932719" cy="715444"/>
            <a:chOff x="4393693" y="2131722"/>
            <a:chExt cx="2415295" cy="894081"/>
          </a:xfrm>
        </p:grpSpPr>
        <p:sp>
          <p:nvSpPr>
            <p:cNvPr id="87" name="Google Shape;87;p3"/>
            <p:cNvSpPr/>
            <p:nvPr/>
          </p:nvSpPr>
          <p:spPr>
            <a:xfrm>
              <a:off x="5939306" y="2145141"/>
              <a:ext cx="869681" cy="869697"/>
            </a:xfrm>
            <a:custGeom>
              <a:avLst/>
              <a:gdLst/>
              <a:ahLst/>
              <a:cxnLst/>
              <a:rect l="l" t="t" r="r" b="b"/>
              <a:pathLst>
                <a:path w="1242402" h="1242425" extrusionOk="0">
                  <a:moveTo>
                    <a:pt x="1242402" y="0"/>
                  </a:moveTo>
                  <a:lnTo>
                    <a:pt x="1242402" y="0"/>
                  </a:lnTo>
                  <a:cubicBezTo>
                    <a:pt x="1242402" y="686168"/>
                    <a:pt x="686145" y="1242426"/>
                    <a:pt x="0" y="1242426"/>
                  </a:cubicBezTo>
                  <a:lnTo>
                    <a:pt x="0" y="1242426"/>
                  </a:lnTo>
                  <a:lnTo>
                    <a:pt x="0" y="0"/>
                  </a:lnTo>
                  <a:lnTo>
                    <a:pt x="1242402" y="0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833471" y="2586049"/>
              <a:ext cx="439754" cy="439754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0" y="0"/>
                  </a:lnTo>
                  <a:lnTo>
                    <a:pt x="628220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93693" y="2131722"/>
              <a:ext cx="439754" cy="439754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1" y="0"/>
                  </a:lnTo>
                  <a:lnTo>
                    <a:pt x="628221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8430777" y="3890902"/>
            <a:ext cx="714394" cy="714394"/>
            <a:chOff x="8430777" y="3890902"/>
            <a:chExt cx="714394" cy="714394"/>
          </a:xfrm>
        </p:grpSpPr>
        <p:sp>
          <p:nvSpPr>
            <p:cNvPr id="91" name="Google Shape;91;p3"/>
            <p:cNvSpPr/>
            <p:nvPr/>
          </p:nvSpPr>
          <p:spPr>
            <a:xfrm>
              <a:off x="8430777" y="3890902"/>
              <a:ext cx="714394" cy="714394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26"/>
                  </a:lnTo>
                  <a:lnTo>
                    <a:pt x="0" y="124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430777" y="3890902"/>
              <a:ext cx="714381" cy="714381"/>
            </a:xfrm>
            <a:custGeom>
              <a:avLst/>
              <a:gdLst/>
              <a:ahLst/>
              <a:cxnLst/>
              <a:rect l="l" t="t" r="r" b="b"/>
              <a:pathLst>
                <a:path w="1242402" h="1242402" extrusionOk="0">
                  <a:moveTo>
                    <a:pt x="0" y="1242402"/>
                  </a:moveTo>
                  <a:lnTo>
                    <a:pt x="1242403" y="1242402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720000" y="1146589"/>
            <a:ext cx="77040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solidFill>
                  <a:srgbClr val="19191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8000098" y="2"/>
            <a:ext cx="1143902" cy="572730"/>
            <a:chOff x="2249925" y="15656"/>
            <a:chExt cx="1736869" cy="869617"/>
          </a:xfrm>
        </p:grpSpPr>
        <p:sp>
          <p:nvSpPr>
            <p:cNvPr id="98" name="Google Shape;98;p4"/>
            <p:cNvSpPr/>
            <p:nvPr/>
          </p:nvSpPr>
          <p:spPr>
            <a:xfrm>
              <a:off x="3117113" y="15656"/>
              <a:ext cx="869681" cy="869601"/>
            </a:xfrm>
            <a:custGeom>
              <a:avLst/>
              <a:gdLst/>
              <a:ahLst/>
              <a:cxnLst/>
              <a:rect l="l" t="t" r="r" b="b"/>
              <a:pathLst>
                <a:path w="1242402" h="1242287" extrusionOk="0">
                  <a:moveTo>
                    <a:pt x="547628" y="0"/>
                  </a:moveTo>
                  <a:lnTo>
                    <a:pt x="0" y="0"/>
                  </a:lnTo>
                  <a:cubicBezTo>
                    <a:pt x="69" y="686099"/>
                    <a:pt x="556280" y="1242288"/>
                    <a:pt x="1242403" y="1242288"/>
                  </a:cubicBezTo>
                  <a:lnTo>
                    <a:pt x="1242403" y="694637"/>
                  </a:lnTo>
                  <a:cubicBezTo>
                    <a:pt x="858723" y="694637"/>
                    <a:pt x="547696" y="383657"/>
                    <a:pt x="547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249925" y="15656"/>
              <a:ext cx="869601" cy="869601"/>
            </a:xfrm>
            <a:custGeom>
              <a:avLst/>
              <a:gdLst/>
              <a:ahLst/>
              <a:cxnLst/>
              <a:rect l="l" t="t" r="r" b="b"/>
              <a:pathLst>
                <a:path w="1242287" h="1242287" extrusionOk="0">
                  <a:moveTo>
                    <a:pt x="0" y="0"/>
                  </a:moveTo>
                  <a:lnTo>
                    <a:pt x="1242288" y="0"/>
                  </a:lnTo>
                  <a:lnTo>
                    <a:pt x="1242288" y="1242288"/>
                  </a:lnTo>
                  <a:lnTo>
                    <a:pt x="0" y="12422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683527" y="15656"/>
              <a:ext cx="434792" cy="869617"/>
            </a:xfrm>
            <a:custGeom>
              <a:avLst/>
              <a:gdLst/>
              <a:ahLst/>
              <a:cxnLst/>
              <a:rect l="l" t="t" r="r" b="b"/>
              <a:pathLst>
                <a:path w="621132" h="1242310" extrusionOk="0">
                  <a:moveTo>
                    <a:pt x="621132" y="0"/>
                  </a:moveTo>
                  <a:cubicBezTo>
                    <a:pt x="278094" y="0"/>
                    <a:pt x="0" y="278094"/>
                    <a:pt x="0" y="621155"/>
                  </a:cubicBezTo>
                  <a:lnTo>
                    <a:pt x="0" y="621155"/>
                  </a:lnTo>
                  <a:cubicBezTo>
                    <a:pt x="0" y="964193"/>
                    <a:pt x="278094" y="1242311"/>
                    <a:pt x="621132" y="1242311"/>
                  </a:cubicBezTo>
                  <a:lnTo>
                    <a:pt x="621132" y="1242311"/>
                  </a:lnTo>
                  <a:lnTo>
                    <a:pt x="621132" y="0"/>
                  </a:lnTo>
                  <a:lnTo>
                    <a:pt x="6211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249925" y="15656"/>
              <a:ext cx="434792" cy="869617"/>
            </a:xfrm>
            <a:custGeom>
              <a:avLst/>
              <a:gdLst/>
              <a:ahLst/>
              <a:cxnLst/>
              <a:rect l="l" t="t" r="r" b="b"/>
              <a:pathLst>
                <a:path w="621132" h="1242310" extrusionOk="0">
                  <a:moveTo>
                    <a:pt x="0" y="0"/>
                  </a:moveTo>
                  <a:cubicBezTo>
                    <a:pt x="343038" y="0"/>
                    <a:pt x="621132" y="278094"/>
                    <a:pt x="621132" y="621155"/>
                  </a:cubicBezTo>
                  <a:lnTo>
                    <a:pt x="621132" y="621155"/>
                  </a:lnTo>
                  <a:cubicBezTo>
                    <a:pt x="621132" y="964193"/>
                    <a:pt x="343038" y="1242311"/>
                    <a:pt x="0" y="1242311"/>
                  </a:cubicBezTo>
                  <a:lnTo>
                    <a:pt x="0" y="12423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4"/>
          <p:cNvSpPr/>
          <p:nvPr/>
        </p:nvSpPr>
        <p:spPr>
          <a:xfrm rot="5400000">
            <a:off x="-316821" y="4185132"/>
            <a:ext cx="1267251" cy="633637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4"/>
          <p:cNvGrpSpPr/>
          <p:nvPr/>
        </p:nvGrpSpPr>
        <p:grpSpPr>
          <a:xfrm>
            <a:off x="5911761" y="4699394"/>
            <a:ext cx="1303445" cy="436178"/>
            <a:chOff x="1382561" y="2617394"/>
            <a:chExt cx="1303445" cy="436178"/>
          </a:xfrm>
        </p:grpSpPr>
        <p:sp>
          <p:nvSpPr>
            <p:cNvPr id="104" name="Google Shape;104;p4"/>
            <p:cNvSpPr/>
            <p:nvPr/>
          </p:nvSpPr>
          <p:spPr>
            <a:xfrm>
              <a:off x="2249829" y="2617394"/>
              <a:ext cx="436178" cy="436178"/>
            </a:xfrm>
            <a:custGeom>
              <a:avLst/>
              <a:gdLst/>
              <a:ahLst/>
              <a:cxnLst/>
              <a:rect l="l" t="t" r="r" b="b"/>
              <a:pathLst>
                <a:path w="623111" h="623111" extrusionOk="0">
                  <a:moveTo>
                    <a:pt x="0" y="0"/>
                  </a:moveTo>
                  <a:lnTo>
                    <a:pt x="623111" y="0"/>
                  </a:lnTo>
                  <a:lnTo>
                    <a:pt x="623111" y="623112"/>
                  </a:lnTo>
                  <a:lnTo>
                    <a:pt x="0" y="6231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250825" y="2618390"/>
              <a:ext cx="434180" cy="434180"/>
            </a:xfrm>
            <a:custGeom>
              <a:avLst/>
              <a:gdLst/>
              <a:ahLst/>
              <a:cxnLst/>
              <a:rect l="l" t="t" r="r" b="b"/>
              <a:pathLst>
                <a:path w="620257" h="620257" extrusionOk="0">
                  <a:moveTo>
                    <a:pt x="620258" y="310129"/>
                  </a:moveTo>
                  <a:cubicBezTo>
                    <a:pt x="620235" y="310106"/>
                    <a:pt x="620212" y="310106"/>
                    <a:pt x="620189" y="310083"/>
                  </a:cubicBezTo>
                  <a:cubicBezTo>
                    <a:pt x="449314" y="309300"/>
                    <a:pt x="310957" y="170967"/>
                    <a:pt x="310175" y="69"/>
                  </a:cubicBezTo>
                  <a:cubicBezTo>
                    <a:pt x="310152" y="46"/>
                    <a:pt x="310152" y="23"/>
                    <a:pt x="310129" y="0"/>
                  </a:cubicBezTo>
                  <a:lnTo>
                    <a:pt x="310129" y="0"/>
                  </a:lnTo>
                  <a:cubicBezTo>
                    <a:pt x="310106" y="23"/>
                    <a:pt x="310106" y="46"/>
                    <a:pt x="310083" y="69"/>
                  </a:cubicBezTo>
                  <a:cubicBezTo>
                    <a:pt x="309300" y="170943"/>
                    <a:pt x="170967" y="309300"/>
                    <a:pt x="69" y="310083"/>
                  </a:cubicBezTo>
                  <a:cubicBezTo>
                    <a:pt x="46" y="310106"/>
                    <a:pt x="23" y="310106"/>
                    <a:pt x="0" y="310129"/>
                  </a:cubicBezTo>
                  <a:lnTo>
                    <a:pt x="0" y="310129"/>
                  </a:lnTo>
                  <a:cubicBezTo>
                    <a:pt x="23" y="310152"/>
                    <a:pt x="46" y="310152"/>
                    <a:pt x="69" y="310175"/>
                  </a:cubicBezTo>
                  <a:cubicBezTo>
                    <a:pt x="170944" y="310957"/>
                    <a:pt x="309300" y="449314"/>
                    <a:pt x="310083" y="620189"/>
                  </a:cubicBezTo>
                  <a:cubicBezTo>
                    <a:pt x="310106" y="620212"/>
                    <a:pt x="310106" y="620235"/>
                    <a:pt x="310129" y="620258"/>
                  </a:cubicBezTo>
                  <a:lnTo>
                    <a:pt x="310129" y="620258"/>
                  </a:lnTo>
                  <a:cubicBezTo>
                    <a:pt x="310152" y="620235"/>
                    <a:pt x="310152" y="620212"/>
                    <a:pt x="310175" y="620189"/>
                  </a:cubicBezTo>
                  <a:cubicBezTo>
                    <a:pt x="310957" y="449314"/>
                    <a:pt x="449291" y="310957"/>
                    <a:pt x="620189" y="310175"/>
                  </a:cubicBezTo>
                  <a:cubicBezTo>
                    <a:pt x="620212" y="310152"/>
                    <a:pt x="620235" y="310129"/>
                    <a:pt x="620258" y="310129"/>
                  </a:cubicBezTo>
                  <a:lnTo>
                    <a:pt x="620258" y="3101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382561" y="2617395"/>
              <a:ext cx="869681" cy="434841"/>
            </a:xfrm>
            <a:custGeom>
              <a:avLst/>
              <a:gdLst/>
              <a:ahLst/>
              <a:cxnLst/>
              <a:rect l="l" t="t" r="r" b="b"/>
              <a:pathLst>
                <a:path w="1242402" h="621201" extrusionOk="0">
                  <a:moveTo>
                    <a:pt x="621201" y="0"/>
                  </a:moveTo>
                  <a:lnTo>
                    <a:pt x="0" y="0"/>
                  </a:lnTo>
                  <a:lnTo>
                    <a:pt x="0" y="621201"/>
                  </a:lnTo>
                  <a:lnTo>
                    <a:pt x="621201" y="621201"/>
                  </a:lnTo>
                  <a:lnTo>
                    <a:pt x="1242403" y="621201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1467077" y="2617556"/>
              <a:ext cx="702824" cy="433661"/>
              <a:chOff x="1839506" y="3749553"/>
              <a:chExt cx="1006767" cy="621202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27870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4" y="0"/>
                    </a:lnTo>
                    <a:lnTo>
                      <a:pt x="59214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5501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2313283" y="3749554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26465" y="0"/>
                    </a:moveTo>
                    <a:lnTo>
                      <a:pt x="0" y="0"/>
                    </a:lnTo>
                    <a:lnTo>
                      <a:pt x="0" y="621201"/>
                    </a:lnTo>
                    <a:lnTo>
                      <a:pt x="26465" y="621201"/>
                    </a:lnTo>
                    <a:lnTo>
                      <a:pt x="59214" y="621201"/>
                    </a:lnTo>
                    <a:lnTo>
                      <a:pt x="592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2076383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1839506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" name="Google Shape;113;p4"/>
          <p:cNvGrpSpPr/>
          <p:nvPr/>
        </p:nvGrpSpPr>
        <p:grpSpPr>
          <a:xfrm>
            <a:off x="98695" y="7"/>
            <a:ext cx="436194" cy="869410"/>
            <a:chOff x="98695" y="403757"/>
            <a:chExt cx="436194" cy="869410"/>
          </a:xfrm>
        </p:grpSpPr>
        <p:sp>
          <p:nvSpPr>
            <p:cNvPr id="114" name="Google Shape;114;p4"/>
            <p:cNvSpPr/>
            <p:nvPr/>
          </p:nvSpPr>
          <p:spPr>
            <a:xfrm>
              <a:off x="98695" y="403757"/>
              <a:ext cx="434438" cy="434438"/>
            </a:xfrm>
            <a:custGeom>
              <a:avLst/>
              <a:gdLst/>
              <a:ahLst/>
              <a:cxnLst/>
              <a:rect l="l" t="t" r="r" b="b"/>
              <a:pathLst>
                <a:path w="620625" h="620626" extrusionOk="0">
                  <a:moveTo>
                    <a:pt x="310313" y="0"/>
                  </a:moveTo>
                  <a:lnTo>
                    <a:pt x="310313" y="0"/>
                  </a:lnTo>
                  <a:cubicBezTo>
                    <a:pt x="138932" y="0"/>
                    <a:pt x="0" y="138932"/>
                    <a:pt x="0" y="310313"/>
                  </a:cubicBezTo>
                  <a:lnTo>
                    <a:pt x="0" y="310313"/>
                  </a:lnTo>
                  <a:cubicBezTo>
                    <a:pt x="0" y="481694"/>
                    <a:pt x="138932" y="620626"/>
                    <a:pt x="310313" y="620626"/>
                  </a:cubicBezTo>
                  <a:lnTo>
                    <a:pt x="310313" y="620626"/>
                  </a:lnTo>
                  <a:cubicBezTo>
                    <a:pt x="481694" y="620626"/>
                    <a:pt x="620626" y="481694"/>
                    <a:pt x="620626" y="310313"/>
                  </a:cubicBezTo>
                  <a:lnTo>
                    <a:pt x="620626" y="310313"/>
                  </a:lnTo>
                  <a:cubicBezTo>
                    <a:pt x="620626" y="138932"/>
                    <a:pt x="481694" y="0"/>
                    <a:pt x="310313" y="0"/>
                  </a:cubicBezTo>
                  <a:close/>
                  <a:moveTo>
                    <a:pt x="459049" y="310313"/>
                  </a:moveTo>
                  <a:cubicBezTo>
                    <a:pt x="459049" y="392448"/>
                    <a:pt x="392471" y="459049"/>
                    <a:pt x="310313" y="459049"/>
                  </a:cubicBezTo>
                  <a:cubicBezTo>
                    <a:pt x="228178" y="459049"/>
                    <a:pt x="161577" y="392471"/>
                    <a:pt x="161577" y="310313"/>
                  </a:cubicBezTo>
                  <a:lnTo>
                    <a:pt x="161577" y="310313"/>
                  </a:lnTo>
                  <a:cubicBezTo>
                    <a:pt x="161577" y="228178"/>
                    <a:pt x="228155" y="161577"/>
                    <a:pt x="310313" y="161577"/>
                  </a:cubicBezTo>
                  <a:cubicBezTo>
                    <a:pt x="392471" y="161577"/>
                    <a:pt x="459049" y="228178"/>
                    <a:pt x="459049" y="310313"/>
                  </a:cubicBezTo>
                  <a:lnTo>
                    <a:pt x="459049" y="310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8711" y="836990"/>
              <a:ext cx="436178" cy="436178"/>
            </a:xfrm>
            <a:custGeom>
              <a:avLst/>
              <a:gdLst/>
              <a:ahLst/>
              <a:cxnLst/>
              <a:rect l="l" t="t" r="r" b="b"/>
              <a:pathLst>
                <a:path w="623111" h="623111" extrusionOk="0">
                  <a:moveTo>
                    <a:pt x="0" y="0"/>
                  </a:moveTo>
                  <a:lnTo>
                    <a:pt x="623111" y="0"/>
                  </a:lnTo>
                  <a:lnTo>
                    <a:pt x="623111" y="623112"/>
                  </a:lnTo>
                  <a:lnTo>
                    <a:pt x="0" y="6231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06875" y="945170"/>
              <a:ext cx="219232" cy="219232"/>
            </a:xfrm>
            <a:custGeom>
              <a:avLst/>
              <a:gdLst/>
              <a:ahLst/>
              <a:cxnLst/>
              <a:rect l="l" t="t" r="r" b="b"/>
              <a:pathLst>
                <a:path w="313189" h="313189" extrusionOk="0">
                  <a:moveTo>
                    <a:pt x="0" y="0"/>
                  </a:moveTo>
                  <a:lnTo>
                    <a:pt x="313190" y="0"/>
                  </a:lnTo>
                  <a:lnTo>
                    <a:pt x="313190" y="313190"/>
                  </a:lnTo>
                  <a:lnTo>
                    <a:pt x="0" y="3131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4"/>
          <p:cNvGrpSpPr/>
          <p:nvPr/>
        </p:nvGrpSpPr>
        <p:grpSpPr>
          <a:xfrm rot="10800000">
            <a:off x="8422936" y="2505712"/>
            <a:ext cx="723565" cy="707875"/>
            <a:chOff x="86" y="1181550"/>
            <a:chExt cx="723565" cy="707875"/>
          </a:xfrm>
        </p:grpSpPr>
        <p:sp>
          <p:nvSpPr>
            <p:cNvPr id="118" name="Google Shape;118;p4"/>
            <p:cNvSpPr/>
            <p:nvPr/>
          </p:nvSpPr>
          <p:spPr>
            <a:xfrm rot="10800000">
              <a:off x="86" y="1825745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10800000">
              <a:off x="86" y="1664697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10800000">
              <a:off x="86" y="1503648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10800000">
              <a:off x="86" y="134260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10800000">
              <a:off x="86" y="118155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9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1561950" y="1166925"/>
            <a:ext cx="5095800" cy="17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635375" y="3075750"/>
            <a:ext cx="3054600" cy="899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10800000">
            <a:off x="7868575" y="-6"/>
            <a:ext cx="1275433" cy="1275433"/>
            <a:chOff x="1" y="3568954"/>
            <a:chExt cx="1574803" cy="1574803"/>
          </a:xfrm>
        </p:grpSpPr>
        <p:sp>
          <p:nvSpPr>
            <p:cNvPr id="219" name="Google Shape;219;p9"/>
            <p:cNvSpPr/>
            <p:nvPr/>
          </p:nvSpPr>
          <p:spPr>
            <a:xfrm flipH="1">
              <a:off x="1" y="3568954"/>
              <a:ext cx="1574774" cy="1574774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1242403" y="0"/>
                  </a:moveTo>
                  <a:cubicBezTo>
                    <a:pt x="556234" y="0"/>
                    <a:pt x="0" y="556258"/>
                    <a:pt x="0" y="1242426"/>
                  </a:cubicBezTo>
                  <a:lnTo>
                    <a:pt x="0" y="1242426"/>
                  </a:lnTo>
                  <a:lnTo>
                    <a:pt x="1242425" y="1242426"/>
                  </a:lnTo>
                  <a:lnTo>
                    <a:pt x="1242403" y="0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 flipH="1">
              <a:off x="30" y="3568983"/>
              <a:ext cx="1574774" cy="1574774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1242426" y="570503"/>
                  </a:moveTo>
                  <a:lnTo>
                    <a:pt x="1242426" y="0"/>
                  </a:lnTo>
                  <a:lnTo>
                    <a:pt x="1128901" y="0"/>
                  </a:lnTo>
                  <a:cubicBezTo>
                    <a:pt x="530483" y="53989"/>
                    <a:pt x="53989" y="530459"/>
                    <a:pt x="0" y="1128900"/>
                  </a:cubicBezTo>
                  <a:lnTo>
                    <a:pt x="0" y="1242426"/>
                  </a:lnTo>
                  <a:lnTo>
                    <a:pt x="570503" y="1242426"/>
                  </a:lnTo>
                  <a:cubicBezTo>
                    <a:pt x="570503" y="871311"/>
                    <a:pt x="871335" y="570503"/>
                    <a:pt x="1242426" y="570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 flipH="1">
              <a:off x="990" y="3895188"/>
              <a:ext cx="1247609" cy="1247579"/>
            </a:xfrm>
            <a:custGeom>
              <a:avLst/>
              <a:gdLst/>
              <a:ahLst/>
              <a:cxnLst/>
              <a:rect l="l" t="t" r="r" b="b"/>
              <a:pathLst>
                <a:path w="984307" h="984283" extrusionOk="0">
                  <a:moveTo>
                    <a:pt x="9482" y="984284"/>
                  </a:moveTo>
                  <a:lnTo>
                    <a:pt x="0" y="984284"/>
                  </a:lnTo>
                  <a:cubicBezTo>
                    <a:pt x="0" y="441536"/>
                    <a:pt x="441558" y="0"/>
                    <a:pt x="984308" y="0"/>
                  </a:cubicBezTo>
                  <a:lnTo>
                    <a:pt x="984308" y="9482"/>
                  </a:lnTo>
                  <a:cubicBezTo>
                    <a:pt x="446782" y="9458"/>
                    <a:pt x="9482" y="446760"/>
                    <a:pt x="9482" y="984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flipH="1">
              <a:off x="3132" y="4612280"/>
              <a:ext cx="528346" cy="528375"/>
            </a:xfrm>
            <a:custGeom>
              <a:avLst/>
              <a:gdLst/>
              <a:ahLst/>
              <a:cxnLst/>
              <a:rect l="l" t="t" r="r" b="b"/>
              <a:pathLst>
                <a:path w="416841" h="416864" extrusionOk="0">
                  <a:moveTo>
                    <a:pt x="9482" y="416865"/>
                  </a:moveTo>
                  <a:lnTo>
                    <a:pt x="0" y="416865"/>
                  </a:lnTo>
                  <a:cubicBezTo>
                    <a:pt x="0" y="187007"/>
                    <a:pt x="187008" y="0"/>
                    <a:pt x="416842" y="0"/>
                  </a:cubicBezTo>
                  <a:lnTo>
                    <a:pt x="416842" y="9482"/>
                  </a:lnTo>
                  <a:cubicBezTo>
                    <a:pt x="192232" y="9482"/>
                    <a:pt x="9482" y="192231"/>
                    <a:pt x="9482" y="4168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9"/>
          <p:cNvSpPr/>
          <p:nvPr/>
        </p:nvSpPr>
        <p:spPr>
          <a:xfrm>
            <a:off x="1734554" y="4273804"/>
            <a:ext cx="1739363" cy="869697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867286" y="4273803"/>
            <a:ext cx="869698" cy="869681"/>
          </a:xfrm>
          <a:custGeom>
            <a:avLst/>
            <a:gdLst/>
            <a:ahLst/>
            <a:cxnLst/>
            <a:rect l="l" t="t" r="r" b="b"/>
            <a:pathLst>
              <a:path w="1242425" h="1242402" extrusionOk="0">
                <a:moveTo>
                  <a:pt x="0" y="0"/>
                </a:moveTo>
                <a:lnTo>
                  <a:pt x="1242426" y="0"/>
                </a:lnTo>
                <a:lnTo>
                  <a:pt x="1242426" y="1242403"/>
                </a:lnTo>
                <a:lnTo>
                  <a:pt x="0" y="12424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867286" y="4273804"/>
            <a:ext cx="869698" cy="869697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0" y="0"/>
                </a:moveTo>
                <a:lnTo>
                  <a:pt x="0" y="1242425"/>
                </a:lnTo>
                <a:lnTo>
                  <a:pt x="1242426" y="1242425"/>
                </a:lnTo>
                <a:cubicBezTo>
                  <a:pt x="1242403" y="556257"/>
                  <a:pt x="686168" y="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867286" y="4656079"/>
            <a:ext cx="486343" cy="486343"/>
          </a:xfrm>
          <a:custGeom>
            <a:avLst/>
            <a:gdLst/>
            <a:ahLst/>
            <a:cxnLst/>
            <a:rect l="l" t="t" r="r" b="b"/>
            <a:pathLst>
              <a:path w="694775" h="694775" extrusionOk="0">
                <a:moveTo>
                  <a:pt x="0" y="0"/>
                </a:moveTo>
                <a:lnTo>
                  <a:pt x="0" y="694775"/>
                </a:lnTo>
                <a:lnTo>
                  <a:pt x="694775" y="694775"/>
                </a:lnTo>
                <a:cubicBezTo>
                  <a:pt x="694775" y="311072"/>
                  <a:pt x="383703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3" y="4273804"/>
            <a:ext cx="869698" cy="869697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1242426" y="0"/>
                </a:moveTo>
                <a:cubicBezTo>
                  <a:pt x="556258" y="0"/>
                  <a:pt x="0" y="556257"/>
                  <a:pt x="0" y="1242425"/>
                </a:cubicBezTo>
                <a:lnTo>
                  <a:pt x="0" y="1242425"/>
                </a:lnTo>
                <a:lnTo>
                  <a:pt x="1242403" y="1242425"/>
                </a:lnTo>
                <a:lnTo>
                  <a:pt x="1242403" y="0"/>
                </a:lnTo>
                <a:lnTo>
                  <a:pt x="124242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Google Shape;228;p9"/>
          <p:cNvGrpSpPr/>
          <p:nvPr/>
        </p:nvGrpSpPr>
        <p:grpSpPr>
          <a:xfrm rot="5400000">
            <a:off x="5406420" y="-83280"/>
            <a:ext cx="436194" cy="869410"/>
            <a:chOff x="1382545" y="452357"/>
            <a:chExt cx="436194" cy="869410"/>
          </a:xfrm>
        </p:grpSpPr>
        <p:sp>
          <p:nvSpPr>
            <p:cNvPr id="229" name="Google Shape;229;p9"/>
            <p:cNvSpPr/>
            <p:nvPr/>
          </p:nvSpPr>
          <p:spPr>
            <a:xfrm>
              <a:off x="1382545" y="452357"/>
              <a:ext cx="434438" cy="434438"/>
            </a:xfrm>
            <a:custGeom>
              <a:avLst/>
              <a:gdLst/>
              <a:ahLst/>
              <a:cxnLst/>
              <a:rect l="l" t="t" r="r" b="b"/>
              <a:pathLst>
                <a:path w="620625" h="620626" extrusionOk="0">
                  <a:moveTo>
                    <a:pt x="310313" y="0"/>
                  </a:moveTo>
                  <a:lnTo>
                    <a:pt x="310313" y="0"/>
                  </a:lnTo>
                  <a:cubicBezTo>
                    <a:pt x="138932" y="0"/>
                    <a:pt x="0" y="138932"/>
                    <a:pt x="0" y="310313"/>
                  </a:cubicBezTo>
                  <a:lnTo>
                    <a:pt x="0" y="310313"/>
                  </a:lnTo>
                  <a:cubicBezTo>
                    <a:pt x="0" y="481694"/>
                    <a:pt x="138932" y="620626"/>
                    <a:pt x="310313" y="620626"/>
                  </a:cubicBezTo>
                  <a:lnTo>
                    <a:pt x="310313" y="620626"/>
                  </a:lnTo>
                  <a:cubicBezTo>
                    <a:pt x="481694" y="620626"/>
                    <a:pt x="620626" y="481694"/>
                    <a:pt x="620626" y="310313"/>
                  </a:cubicBezTo>
                  <a:lnTo>
                    <a:pt x="620626" y="310313"/>
                  </a:lnTo>
                  <a:cubicBezTo>
                    <a:pt x="620626" y="138932"/>
                    <a:pt x="481694" y="0"/>
                    <a:pt x="310313" y="0"/>
                  </a:cubicBezTo>
                  <a:close/>
                  <a:moveTo>
                    <a:pt x="459049" y="310313"/>
                  </a:moveTo>
                  <a:cubicBezTo>
                    <a:pt x="459049" y="392448"/>
                    <a:pt x="392471" y="459049"/>
                    <a:pt x="310313" y="459049"/>
                  </a:cubicBezTo>
                  <a:cubicBezTo>
                    <a:pt x="228178" y="459049"/>
                    <a:pt x="161577" y="392471"/>
                    <a:pt x="161577" y="310313"/>
                  </a:cubicBezTo>
                  <a:lnTo>
                    <a:pt x="161577" y="310313"/>
                  </a:lnTo>
                  <a:cubicBezTo>
                    <a:pt x="161577" y="228178"/>
                    <a:pt x="228155" y="161577"/>
                    <a:pt x="310313" y="161577"/>
                  </a:cubicBezTo>
                  <a:cubicBezTo>
                    <a:pt x="392471" y="161577"/>
                    <a:pt x="459049" y="228178"/>
                    <a:pt x="459049" y="310313"/>
                  </a:cubicBezTo>
                  <a:lnTo>
                    <a:pt x="459049" y="310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382561" y="885590"/>
              <a:ext cx="436178" cy="436178"/>
            </a:xfrm>
            <a:custGeom>
              <a:avLst/>
              <a:gdLst/>
              <a:ahLst/>
              <a:cxnLst/>
              <a:rect l="l" t="t" r="r" b="b"/>
              <a:pathLst>
                <a:path w="623111" h="623111" extrusionOk="0">
                  <a:moveTo>
                    <a:pt x="0" y="0"/>
                  </a:moveTo>
                  <a:lnTo>
                    <a:pt x="623111" y="0"/>
                  </a:lnTo>
                  <a:lnTo>
                    <a:pt x="623111" y="623112"/>
                  </a:lnTo>
                  <a:lnTo>
                    <a:pt x="0" y="6231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490725" y="993770"/>
              <a:ext cx="219232" cy="219232"/>
            </a:xfrm>
            <a:custGeom>
              <a:avLst/>
              <a:gdLst/>
              <a:ahLst/>
              <a:cxnLst/>
              <a:rect l="l" t="t" r="r" b="b"/>
              <a:pathLst>
                <a:path w="313189" h="313189" extrusionOk="0">
                  <a:moveTo>
                    <a:pt x="0" y="0"/>
                  </a:moveTo>
                  <a:lnTo>
                    <a:pt x="313190" y="0"/>
                  </a:lnTo>
                  <a:lnTo>
                    <a:pt x="313190" y="313190"/>
                  </a:lnTo>
                  <a:lnTo>
                    <a:pt x="0" y="3131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7868174" y="3867647"/>
            <a:ext cx="1276568" cy="1276568"/>
          </a:xfrm>
          <a:custGeom>
            <a:avLst/>
            <a:gdLst/>
            <a:ahLst/>
            <a:cxnLst/>
            <a:rect l="l" t="t" r="r" b="b"/>
            <a:pathLst>
              <a:path w="1242402" h="1242402" extrusionOk="0">
                <a:moveTo>
                  <a:pt x="1242403" y="0"/>
                </a:moveTo>
                <a:lnTo>
                  <a:pt x="1242403" y="547627"/>
                </a:lnTo>
                <a:cubicBezTo>
                  <a:pt x="858677" y="547627"/>
                  <a:pt x="547628" y="858700"/>
                  <a:pt x="547628" y="1242403"/>
                </a:cubicBezTo>
                <a:lnTo>
                  <a:pt x="0" y="1242403"/>
                </a:lnTo>
                <a:cubicBezTo>
                  <a:pt x="0" y="556234"/>
                  <a:pt x="556235" y="0"/>
                  <a:pt x="1242403" y="0"/>
                </a:cubicBez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9"/>
          <p:cNvGrpSpPr/>
          <p:nvPr/>
        </p:nvGrpSpPr>
        <p:grpSpPr>
          <a:xfrm>
            <a:off x="-41901" y="-1"/>
            <a:ext cx="1091570" cy="702849"/>
            <a:chOff x="86" y="1181550"/>
            <a:chExt cx="723565" cy="707875"/>
          </a:xfrm>
        </p:grpSpPr>
        <p:sp>
          <p:nvSpPr>
            <p:cNvPr id="234" name="Google Shape;234;p9"/>
            <p:cNvSpPr/>
            <p:nvPr/>
          </p:nvSpPr>
          <p:spPr>
            <a:xfrm rot="10800000">
              <a:off x="86" y="1825745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 rot="10800000">
              <a:off x="86" y="1664697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 rot="10800000">
              <a:off x="86" y="1503648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 rot="10800000">
              <a:off x="86" y="134260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 rot="10800000">
              <a:off x="86" y="118155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>
            <a:off x="4439" y="2288511"/>
            <a:ext cx="723713" cy="723713"/>
            <a:chOff x="14" y="3702148"/>
            <a:chExt cx="723713" cy="723713"/>
          </a:xfrm>
        </p:grpSpPr>
        <p:sp>
          <p:nvSpPr>
            <p:cNvPr id="240" name="Google Shape;240;p9"/>
            <p:cNvSpPr/>
            <p:nvPr/>
          </p:nvSpPr>
          <p:spPr>
            <a:xfrm>
              <a:off x="14" y="3702148"/>
              <a:ext cx="723713" cy="723713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26"/>
                  </a:lnTo>
                  <a:lnTo>
                    <a:pt x="0" y="124242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14938" y="3827626"/>
              <a:ext cx="494700" cy="470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32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2"/>
          <p:cNvSpPr/>
          <p:nvPr/>
        </p:nvSpPr>
        <p:spPr>
          <a:xfrm>
            <a:off x="1315200" y="4506276"/>
            <a:ext cx="1316947" cy="658485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32"/>
          <p:cNvSpPr/>
          <p:nvPr/>
        </p:nvSpPr>
        <p:spPr>
          <a:xfrm>
            <a:off x="657606" y="4506275"/>
            <a:ext cx="658485" cy="658473"/>
          </a:xfrm>
          <a:custGeom>
            <a:avLst/>
            <a:gdLst/>
            <a:ahLst/>
            <a:cxnLst/>
            <a:rect l="l" t="t" r="r" b="b"/>
            <a:pathLst>
              <a:path w="1242425" h="1242402" extrusionOk="0">
                <a:moveTo>
                  <a:pt x="0" y="0"/>
                </a:moveTo>
                <a:lnTo>
                  <a:pt x="1242426" y="0"/>
                </a:lnTo>
                <a:lnTo>
                  <a:pt x="1242426" y="1242403"/>
                </a:lnTo>
                <a:lnTo>
                  <a:pt x="0" y="12424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2"/>
          <p:cNvSpPr/>
          <p:nvPr/>
        </p:nvSpPr>
        <p:spPr>
          <a:xfrm>
            <a:off x="657606" y="4506276"/>
            <a:ext cx="658485" cy="658485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0" y="0"/>
                </a:moveTo>
                <a:lnTo>
                  <a:pt x="0" y="1242425"/>
                </a:lnTo>
                <a:lnTo>
                  <a:pt x="1242426" y="1242425"/>
                </a:lnTo>
                <a:cubicBezTo>
                  <a:pt x="1242403" y="556257"/>
                  <a:pt x="686168" y="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2"/>
          <p:cNvSpPr/>
          <p:nvPr/>
        </p:nvSpPr>
        <p:spPr>
          <a:xfrm>
            <a:off x="657606" y="4796123"/>
            <a:ext cx="368231" cy="368231"/>
          </a:xfrm>
          <a:custGeom>
            <a:avLst/>
            <a:gdLst/>
            <a:ahLst/>
            <a:cxnLst/>
            <a:rect l="l" t="t" r="r" b="b"/>
            <a:pathLst>
              <a:path w="694775" h="694775" extrusionOk="0">
                <a:moveTo>
                  <a:pt x="0" y="0"/>
                </a:moveTo>
                <a:lnTo>
                  <a:pt x="0" y="694775"/>
                </a:lnTo>
                <a:lnTo>
                  <a:pt x="694775" y="694775"/>
                </a:lnTo>
                <a:cubicBezTo>
                  <a:pt x="694775" y="311072"/>
                  <a:pt x="383703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32"/>
          <p:cNvSpPr/>
          <p:nvPr/>
        </p:nvSpPr>
        <p:spPr>
          <a:xfrm>
            <a:off x="0" y="4506276"/>
            <a:ext cx="658485" cy="658485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1242426" y="0"/>
                </a:moveTo>
                <a:cubicBezTo>
                  <a:pt x="556258" y="0"/>
                  <a:pt x="0" y="556257"/>
                  <a:pt x="0" y="1242425"/>
                </a:cubicBezTo>
                <a:lnTo>
                  <a:pt x="0" y="1242425"/>
                </a:lnTo>
                <a:lnTo>
                  <a:pt x="1242403" y="1242425"/>
                </a:lnTo>
                <a:lnTo>
                  <a:pt x="1242403" y="0"/>
                </a:lnTo>
                <a:lnTo>
                  <a:pt x="124242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32"/>
          <p:cNvSpPr/>
          <p:nvPr/>
        </p:nvSpPr>
        <p:spPr>
          <a:xfrm rot="-5400000">
            <a:off x="8282075" y="287293"/>
            <a:ext cx="1149222" cy="574622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0" name="Google Shape;670;p32"/>
          <p:cNvGrpSpPr/>
          <p:nvPr/>
        </p:nvGrpSpPr>
        <p:grpSpPr>
          <a:xfrm>
            <a:off x="160257" y="281616"/>
            <a:ext cx="368236" cy="732661"/>
            <a:chOff x="2249877" y="1750111"/>
            <a:chExt cx="436092" cy="867670"/>
          </a:xfrm>
        </p:grpSpPr>
        <p:sp>
          <p:nvSpPr>
            <p:cNvPr id="671" name="Google Shape;671;p32"/>
            <p:cNvSpPr/>
            <p:nvPr/>
          </p:nvSpPr>
          <p:spPr>
            <a:xfrm>
              <a:off x="2249877" y="2183343"/>
              <a:ext cx="434438" cy="434438"/>
            </a:xfrm>
            <a:custGeom>
              <a:avLst/>
              <a:gdLst/>
              <a:ahLst/>
              <a:cxnLst/>
              <a:rect l="l" t="t" r="r" b="b"/>
              <a:pathLst>
                <a:path w="620625" h="620626" extrusionOk="0">
                  <a:moveTo>
                    <a:pt x="310313" y="0"/>
                  </a:moveTo>
                  <a:lnTo>
                    <a:pt x="310313" y="0"/>
                  </a:lnTo>
                  <a:cubicBezTo>
                    <a:pt x="138932" y="0"/>
                    <a:pt x="0" y="138932"/>
                    <a:pt x="0" y="310313"/>
                  </a:cubicBezTo>
                  <a:lnTo>
                    <a:pt x="0" y="310313"/>
                  </a:lnTo>
                  <a:cubicBezTo>
                    <a:pt x="0" y="481694"/>
                    <a:pt x="138932" y="620626"/>
                    <a:pt x="310313" y="620626"/>
                  </a:cubicBezTo>
                  <a:lnTo>
                    <a:pt x="310313" y="620626"/>
                  </a:lnTo>
                  <a:cubicBezTo>
                    <a:pt x="481694" y="620626"/>
                    <a:pt x="620626" y="481694"/>
                    <a:pt x="620626" y="310313"/>
                  </a:cubicBezTo>
                  <a:lnTo>
                    <a:pt x="620626" y="310313"/>
                  </a:lnTo>
                  <a:cubicBezTo>
                    <a:pt x="620626" y="138932"/>
                    <a:pt x="481694" y="0"/>
                    <a:pt x="310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2362667" y="2296133"/>
              <a:ext cx="208230" cy="208230"/>
            </a:xfrm>
            <a:custGeom>
              <a:avLst/>
              <a:gdLst/>
              <a:ahLst/>
              <a:cxnLst/>
              <a:rect l="l" t="t" r="r" b="b"/>
              <a:pathLst>
                <a:path w="297471" h="297471" extrusionOk="0">
                  <a:moveTo>
                    <a:pt x="297472" y="148735"/>
                  </a:moveTo>
                  <a:cubicBezTo>
                    <a:pt x="297472" y="230871"/>
                    <a:pt x="230871" y="297471"/>
                    <a:pt x="148736" y="297471"/>
                  </a:cubicBezTo>
                  <a:cubicBezTo>
                    <a:pt x="66601" y="297471"/>
                    <a:pt x="0" y="230894"/>
                    <a:pt x="0" y="148735"/>
                  </a:cubicBezTo>
                  <a:lnTo>
                    <a:pt x="0" y="148735"/>
                  </a:lnTo>
                  <a:cubicBezTo>
                    <a:pt x="0" y="66601"/>
                    <a:pt x="66601" y="0"/>
                    <a:pt x="148736" y="0"/>
                  </a:cubicBezTo>
                  <a:cubicBezTo>
                    <a:pt x="230871" y="0"/>
                    <a:pt x="297472" y="66578"/>
                    <a:pt x="297472" y="148735"/>
                  </a:cubicBezTo>
                  <a:lnTo>
                    <a:pt x="297472" y="14873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2251532" y="1750111"/>
              <a:ext cx="434438" cy="434438"/>
            </a:xfrm>
            <a:custGeom>
              <a:avLst/>
              <a:gdLst/>
              <a:ahLst/>
              <a:cxnLst/>
              <a:rect l="l" t="t" r="r" b="b"/>
              <a:pathLst>
                <a:path w="620625" h="620625" extrusionOk="0">
                  <a:moveTo>
                    <a:pt x="310313" y="0"/>
                  </a:moveTo>
                  <a:lnTo>
                    <a:pt x="310313" y="0"/>
                  </a:lnTo>
                  <a:cubicBezTo>
                    <a:pt x="138932" y="0"/>
                    <a:pt x="0" y="138932"/>
                    <a:pt x="0" y="310313"/>
                  </a:cubicBezTo>
                  <a:lnTo>
                    <a:pt x="0" y="310313"/>
                  </a:lnTo>
                  <a:cubicBezTo>
                    <a:pt x="0" y="481694"/>
                    <a:pt x="138932" y="620626"/>
                    <a:pt x="310313" y="620626"/>
                  </a:cubicBezTo>
                  <a:lnTo>
                    <a:pt x="310313" y="620626"/>
                  </a:lnTo>
                  <a:cubicBezTo>
                    <a:pt x="481694" y="620626"/>
                    <a:pt x="620626" y="481694"/>
                    <a:pt x="620626" y="310313"/>
                  </a:cubicBezTo>
                  <a:lnTo>
                    <a:pt x="620626" y="310313"/>
                  </a:lnTo>
                  <a:cubicBezTo>
                    <a:pt x="620603" y="138932"/>
                    <a:pt x="481694" y="0"/>
                    <a:pt x="310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2364306" y="1862901"/>
              <a:ext cx="208230" cy="208230"/>
            </a:xfrm>
            <a:custGeom>
              <a:avLst/>
              <a:gdLst/>
              <a:ahLst/>
              <a:cxnLst/>
              <a:rect l="l" t="t" r="r" b="b"/>
              <a:pathLst>
                <a:path w="297471" h="297471" extrusionOk="0">
                  <a:moveTo>
                    <a:pt x="297472" y="148736"/>
                  </a:moveTo>
                  <a:cubicBezTo>
                    <a:pt x="297472" y="230871"/>
                    <a:pt x="230871" y="297472"/>
                    <a:pt x="148736" y="297472"/>
                  </a:cubicBezTo>
                  <a:cubicBezTo>
                    <a:pt x="66601" y="297472"/>
                    <a:pt x="0" y="230894"/>
                    <a:pt x="0" y="148736"/>
                  </a:cubicBezTo>
                  <a:lnTo>
                    <a:pt x="0" y="148736"/>
                  </a:lnTo>
                  <a:cubicBezTo>
                    <a:pt x="0" y="66601"/>
                    <a:pt x="66601" y="0"/>
                    <a:pt x="148736" y="0"/>
                  </a:cubicBezTo>
                  <a:cubicBezTo>
                    <a:pt x="230894" y="0"/>
                    <a:pt x="297472" y="66601"/>
                    <a:pt x="297472" y="148736"/>
                  </a:cubicBezTo>
                  <a:lnTo>
                    <a:pt x="297472" y="1487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32"/>
          <p:cNvGrpSpPr/>
          <p:nvPr/>
        </p:nvGrpSpPr>
        <p:grpSpPr>
          <a:xfrm>
            <a:off x="8430814" y="4419786"/>
            <a:ext cx="723713" cy="723713"/>
            <a:chOff x="14" y="3702148"/>
            <a:chExt cx="723713" cy="723713"/>
          </a:xfrm>
        </p:grpSpPr>
        <p:sp>
          <p:nvSpPr>
            <p:cNvPr id="676" name="Google Shape;676;p32"/>
            <p:cNvSpPr/>
            <p:nvPr/>
          </p:nvSpPr>
          <p:spPr>
            <a:xfrm>
              <a:off x="14" y="3702148"/>
              <a:ext cx="723713" cy="723713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26"/>
                  </a:lnTo>
                  <a:lnTo>
                    <a:pt x="0" y="12424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114938" y="3827626"/>
              <a:ext cx="494700" cy="470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naheim"/>
                <a:ea typeface="Anaheim"/>
                <a:cs typeface="Anaheim"/>
                <a:sym typeface="Anaheim"/>
              </a:endParaRPr>
            </a:p>
          </p:txBody>
        </p:sp>
      </p:grpSp>
      <p:sp>
        <p:nvSpPr>
          <p:cNvPr id="678" name="Google Shape;678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342600" cy="17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32"/>
          <p:cNvSpPr txBox="1">
            <a:spLocks noGrp="1"/>
          </p:cNvSpPr>
          <p:nvPr>
            <p:ph type="subTitle" idx="1"/>
          </p:nvPr>
        </p:nvSpPr>
        <p:spPr>
          <a:xfrm>
            <a:off x="5408700" y="1429925"/>
            <a:ext cx="28083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32"/>
          <p:cNvSpPr txBox="1">
            <a:spLocks noGrp="1"/>
          </p:cNvSpPr>
          <p:nvPr>
            <p:ph type="subTitle" idx="2"/>
          </p:nvPr>
        </p:nvSpPr>
        <p:spPr>
          <a:xfrm>
            <a:off x="5408700" y="1066450"/>
            <a:ext cx="2808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1" name="Google Shape;681;p32"/>
          <p:cNvSpPr txBox="1">
            <a:spLocks noGrp="1"/>
          </p:cNvSpPr>
          <p:nvPr>
            <p:ph type="subTitle" idx="3"/>
          </p:nvPr>
        </p:nvSpPr>
        <p:spPr>
          <a:xfrm>
            <a:off x="5408700" y="3205500"/>
            <a:ext cx="28083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32"/>
          <p:cNvSpPr txBox="1">
            <a:spLocks noGrp="1"/>
          </p:cNvSpPr>
          <p:nvPr>
            <p:ph type="subTitle" idx="4"/>
          </p:nvPr>
        </p:nvSpPr>
        <p:spPr>
          <a:xfrm>
            <a:off x="5408700" y="2842025"/>
            <a:ext cx="2808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40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40"/>
          <p:cNvSpPr/>
          <p:nvPr/>
        </p:nvSpPr>
        <p:spPr>
          <a:xfrm>
            <a:off x="7939242" y="4541124"/>
            <a:ext cx="1205130" cy="602576"/>
          </a:xfrm>
          <a:custGeom>
            <a:avLst/>
            <a:gdLst/>
            <a:ahLst/>
            <a:cxnLst/>
            <a:rect l="l" t="t" r="r" b="b"/>
            <a:pathLst>
              <a:path w="2484805" h="1242425" extrusionOk="0">
                <a:moveTo>
                  <a:pt x="1242426" y="0"/>
                </a:moveTo>
                <a:cubicBezTo>
                  <a:pt x="556257" y="0"/>
                  <a:pt x="0" y="556257"/>
                  <a:pt x="0" y="1242425"/>
                </a:cubicBezTo>
                <a:lnTo>
                  <a:pt x="547627" y="1242425"/>
                </a:lnTo>
                <a:cubicBezTo>
                  <a:pt x="547627" y="858700"/>
                  <a:pt x="858700" y="547650"/>
                  <a:pt x="1242403" y="547650"/>
                </a:cubicBezTo>
                <a:cubicBezTo>
                  <a:pt x="1626129" y="547650"/>
                  <a:pt x="1937178" y="858723"/>
                  <a:pt x="1937178" y="1242425"/>
                </a:cubicBezTo>
                <a:lnTo>
                  <a:pt x="2484805" y="1242425"/>
                </a:lnTo>
                <a:cubicBezTo>
                  <a:pt x="2484828" y="556257"/>
                  <a:pt x="1928594" y="0"/>
                  <a:pt x="12424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0"/>
          <p:cNvSpPr/>
          <p:nvPr/>
        </p:nvSpPr>
        <p:spPr>
          <a:xfrm>
            <a:off x="7338514" y="4541123"/>
            <a:ext cx="602576" cy="602565"/>
          </a:xfrm>
          <a:custGeom>
            <a:avLst/>
            <a:gdLst/>
            <a:ahLst/>
            <a:cxnLst/>
            <a:rect l="l" t="t" r="r" b="b"/>
            <a:pathLst>
              <a:path w="1242425" h="1242402" extrusionOk="0">
                <a:moveTo>
                  <a:pt x="0" y="0"/>
                </a:moveTo>
                <a:lnTo>
                  <a:pt x="1242426" y="0"/>
                </a:lnTo>
                <a:lnTo>
                  <a:pt x="1242426" y="1242403"/>
                </a:lnTo>
                <a:lnTo>
                  <a:pt x="0" y="12424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0"/>
          <p:cNvSpPr/>
          <p:nvPr/>
        </p:nvSpPr>
        <p:spPr>
          <a:xfrm>
            <a:off x="7338514" y="4541124"/>
            <a:ext cx="602576" cy="602576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0" y="0"/>
                </a:moveTo>
                <a:lnTo>
                  <a:pt x="0" y="1242425"/>
                </a:lnTo>
                <a:lnTo>
                  <a:pt x="1242426" y="1242425"/>
                </a:lnTo>
                <a:cubicBezTo>
                  <a:pt x="1242403" y="556257"/>
                  <a:pt x="686168" y="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0"/>
          <p:cNvSpPr/>
          <p:nvPr/>
        </p:nvSpPr>
        <p:spPr>
          <a:xfrm>
            <a:off x="7338514" y="4805912"/>
            <a:ext cx="336966" cy="336966"/>
          </a:xfrm>
          <a:custGeom>
            <a:avLst/>
            <a:gdLst/>
            <a:ahLst/>
            <a:cxnLst/>
            <a:rect l="l" t="t" r="r" b="b"/>
            <a:pathLst>
              <a:path w="694775" h="694775" extrusionOk="0">
                <a:moveTo>
                  <a:pt x="0" y="0"/>
                </a:moveTo>
                <a:lnTo>
                  <a:pt x="0" y="694775"/>
                </a:lnTo>
                <a:lnTo>
                  <a:pt x="694775" y="694775"/>
                </a:lnTo>
                <a:cubicBezTo>
                  <a:pt x="694775" y="311072"/>
                  <a:pt x="383703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0"/>
          <p:cNvSpPr/>
          <p:nvPr/>
        </p:nvSpPr>
        <p:spPr>
          <a:xfrm>
            <a:off x="6737774" y="4541124"/>
            <a:ext cx="602576" cy="602576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1242426" y="0"/>
                </a:moveTo>
                <a:cubicBezTo>
                  <a:pt x="556258" y="0"/>
                  <a:pt x="0" y="556257"/>
                  <a:pt x="0" y="1242425"/>
                </a:cubicBezTo>
                <a:lnTo>
                  <a:pt x="0" y="1242425"/>
                </a:lnTo>
                <a:lnTo>
                  <a:pt x="1242403" y="1242425"/>
                </a:lnTo>
                <a:lnTo>
                  <a:pt x="1242403" y="0"/>
                </a:lnTo>
                <a:lnTo>
                  <a:pt x="124242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0" name="Google Shape;920;p40"/>
          <p:cNvGrpSpPr/>
          <p:nvPr/>
        </p:nvGrpSpPr>
        <p:grpSpPr>
          <a:xfrm>
            <a:off x="2" y="-1"/>
            <a:ext cx="714394" cy="1783252"/>
            <a:chOff x="2" y="-1"/>
            <a:chExt cx="714394" cy="1783252"/>
          </a:xfrm>
        </p:grpSpPr>
        <p:sp>
          <p:nvSpPr>
            <p:cNvPr id="921" name="Google Shape;921;p40"/>
            <p:cNvSpPr/>
            <p:nvPr/>
          </p:nvSpPr>
          <p:spPr>
            <a:xfrm>
              <a:off x="2" y="1068856"/>
              <a:ext cx="714394" cy="714381"/>
            </a:xfrm>
            <a:custGeom>
              <a:avLst/>
              <a:gdLst/>
              <a:ahLst/>
              <a:cxnLst/>
              <a:rect l="l" t="t" r="r" b="b"/>
              <a:pathLst>
                <a:path w="1242425" h="1242402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03"/>
                  </a:lnTo>
                  <a:lnTo>
                    <a:pt x="0" y="124240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2" y="356706"/>
              <a:ext cx="714394" cy="714394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1242426" y="0"/>
                  </a:lnTo>
                  <a:lnTo>
                    <a:pt x="1242426" y="1242426"/>
                  </a:lnTo>
                  <a:lnTo>
                    <a:pt x="0" y="124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2" y="1068857"/>
              <a:ext cx="714394" cy="714394"/>
            </a:xfrm>
            <a:custGeom>
              <a:avLst/>
              <a:gdLst/>
              <a:ahLst/>
              <a:cxnLst/>
              <a:rect l="l" t="t" r="r" b="b"/>
              <a:pathLst>
                <a:path w="1242425" h="1242425" extrusionOk="0">
                  <a:moveTo>
                    <a:pt x="0" y="0"/>
                  </a:moveTo>
                  <a:lnTo>
                    <a:pt x="0" y="1242425"/>
                  </a:lnTo>
                  <a:lnTo>
                    <a:pt x="1242426" y="1242425"/>
                  </a:lnTo>
                  <a:cubicBezTo>
                    <a:pt x="1242403" y="556257"/>
                    <a:pt x="68616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2" y="1382352"/>
              <a:ext cx="399496" cy="399496"/>
            </a:xfrm>
            <a:custGeom>
              <a:avLst/>
              <a:gdLst/>
              <a:ahLst/>
              <a:cxnLst/>
              <a:rect l="l" t="t" r="r" b="b"/>
              <a:pathLst>
                <a:path w="694775" h="694775" extrusionOk="0">
                  <a:moveTo>
                    <a:pt x="0" y="0"/>
                  </a:moveTo>
                  <a:lnTo>
                    <a:pt x="0" y="694775"/>
                  </a:lnTo>
                  <a:lnTo>
                    <a:pt x="694775" y="694775"/>
                  </a:lnTo>
                  <a:cubicBezTo>
                    <a:pt x="694775" y="311072"/>
                    <a:pt x="38370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2" y="356706"/>
              <a:ext cx="714381" cy="714381"/>
            </a:xfrm>
            <a:custGeom>
              <a:avLst/>
              <a:gdLst/>
              <a:ahLst/>
              <a:cxnLst/>
              <a:rect l="l" t="t" r="r" b="b"/>
              <a:pathLst>
                <a:path w="1242402" h="1242402" extrusionOk="0">
                  <a:moveTo>
                    <a:pt x="0" y="1242402"/>
                  </a:moveTo>
                  <a:lnTo>
                    <a:pt x="1242403" y="1242402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2" y="-1"/>
              <a:ext cx="714381" cy="357191"/>
            </a:xfrm>
            <a:custGeom>
              <a:avLst/>
              <a:gdLst/>
              <a:ahLst/>
              <a:cxnLst/>
              <a:rect l="l" t="t" r="r" b="b"/>
              <a:pathLst>
                <a:path w="1242402" h="621201" extrusionOk="0">
                  <a:moveTo>
                    <a:pt x="621201" y="0"/>
                  </a:moveTo>
                  <a:lnTo>
                    <a:pt x="0" y="0"/>
                  </a:lnTo>
                  <a:lnTo>
                    <a:pt x="0" y="621201"/>
                  </a:lnTo>
                  <a:lnTo>
                    <a:pt x="621201" y="621201"/>
                  </a:lnTo>
                  <a:lnTo>
                    <a:pt x="1242403" y="621201"/>
                  </a:lnTo>
                  <a:lnTo>
                    <a:pt x="12424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7" name="Google Shape;927;p40"/>
            <p:cNvGrpSpPr/>
            <p:nvPr/>
          </p:nvGrpSpPr>
          <p:grpSpPr>
            <a:xfrm>
              <a:off x="69311" y="142"/>
              <a:ext cx="576374" cy="355638"/>
              <a:chOff x="1839506" y="3749553"/>
              <a:chExt cx="1006767" cy="621202"/>
            </a:xfrm>
          </p:grpSpPr>
          <p:sp>
            <p:nvSpPr>
              <p:cNvPr id="928" name="Google Shape;928;p40"/>
              <p:cNvSpPr/>
              <p:nvPr/>
            </p:nvSpPr>
            <p:spPr>
              <a:xfrm>
                <a:off x="27870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4" y="0"/>
                    </a:lnTo>
                    <a:lnTo>
                      <a:pt x="59214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0"/>
              <p:cNvSpPr/>
              <p:nvPr/>
            </p:nvSpPr>
            <p:spPr>
              <a:xfrm>
                <a:off x="2550160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40"/>
              <p:cNvSpPr/>
              <p:nvPr/>
            </p:nvSpPr>
            <p:spPr>
              <a:xfrm>
                <a:off x="2313283" y="3749554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26465" y="0"/>
                    </a:moveTo>
                    <a:lnTo>
                      <a:pt x="0" y="0"/>
                    </a:lnTo>
                    <a:lnTo>
                      <a:pt x="0" y="621201"/>
                    </a:lnTo>
                    <a:lnTo>
                      <a:pt x="26465" y="621201"/>
                    </a:lnTo>
                    <a:lnTo>
                      <a:pt x="59214" y="621201"/>
                    </a:lnTo>
                    <a:lnTo>
                      <a:pt x="592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40"/>
              <p:cNvSpPr/>
              <p:nvPr/>
            </p:nvSpPr>
            <p:spPr>
              <a:xfrm>
                <a:off x="2076383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40"/>
              <p:cNvSpPr/>
              <p:nvPr/>
            </p:nvSpPr>
            <p:spPr>
              <a:xfrm>
                <a:off x="1839506" y="3749553"/>
                <a:ext cx="59213" cy="621201"/>
              </a:xfrm>
              <a:custGeom>
                <a:avLst/>
                <a:gdLst/>
                <a:ahLst/>
                <a:cxnLst/>
                <a:rect l="l" t="t" r="r" b="b"/>
                <a:pathLst>
                  <a:path w="59213" h="621201" extrusionOk="0">
                    <a:moveTo>
                      <a:pt x="0" y="0"/>
                    </a:moveTo>
                    <a:lnTo>
                      <a:pt x="59213" y="0"/>
                    </a:lnTo>
                    <a:lnTo>
                      <a:pt x="59213" y="621202"/>
                    </a:lnTo>
                    <a:lnTo>
                      <a:pt x="0" y="6212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3" name="Google Shape;933;p40"/>
          <p:cNvGrpSpPr/>
          <p:nvPr/>
        </p:nvGrpSpPr>
        <p:grpSpPr>
          <a:xfrm flipH="1">
            <a:off x="8430774" y="197874"/>
            <a:ext cx="683243" cy="683243"/>
            <a:chOff x="238574" y="197874"/>
            <a:chExt cx="683243" cy="683243"/>
          </a:xfrm>
        </p:grpSpPr>
        <p:sp>
          <p:nvSpPr>
            <p:cNvPr id="934" name="Google Shape;934;p40"/>
            <p:cNvSpPr/>
            <p:nvPr/>
          </p:nvSpPr>
          <p:spPr>
            <a:xfrm>
              <a:off x="238574" y="538737"/>
              <a:ext cx="342380" cy="342380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0" y="0"/>
                  </a:lnTo>
                  <a:lnTo>
                    <a:pt x="628220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579438" y="197874"/>
              <a:ext cx="342380" cy="342380"/>
            </a:xfrm>
            <a:custGeom>
              <a:avLst/>
              <a:gdLst/>
              <a:ahLst/>
              <a:cxnLst/>
              <a:rect l="l" t="t" r="r" b="b"/>
              <a:pathLst>
                <a:path w="628220" h="628220" extrusionOk="0">
                  <a:moveTo>
                    <a:pt x="0" y="0"/>
                  </a:moveTo>
                  <a:lnTo>
                    <a:pt x="628221" y="0"/>
                  </a:lnTo>
                  <a:lnTo>
                    <a:pt x="628221" y="628221"/>
                  </a:lnTo>
                  <a:lnTo>
                    <a:pt x="0" y="628221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41"/>
          <p:cNvPicPr preferRelativeResize="0"/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-28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41"/>
          <p:cNvSpPr/>
          <p:nvPr/>
        </p:nvSpPr>
        <p:spPr>
          <a:xfrm flipH="1">
            <a:off x="8543700" y="304994"/>
            <a:ext cx="472113" cy="469015"/>
          </a:xfrm>
          <a:custGeom>
            <a:avLst/>
            <a:gdLst/>
            <a:ahLst/>
            <a:cxnLst/>
            <a:rect l="l" t="t" r="r" b="b"/>
            <a:pathLst>
              <a:path w="1242402" h="1242425" extrusionOk="0">
                <a:moveTo>
                  <a:pt x="1242402" y="0"/>
                </a:moveTo>
                <a:lnTo>
                  <a:pt x="1242402" y="0"/>
                </a:lnTo>
                <a:cubicBezTo>
                  <a:pt x="1242402" y="686168"/>
                  <a:pt x="686145" y="1242426"/>
                  <a:pt x="0" y="1242426"/>
                </a:cubicBezTo>
                <a:lnTo>
                  <a:pt x="0" y="1242426"/>
                </a:lnTo>
                <a:lnTo>
                  <a:pt x="0" y="0"/>
                </a:lnTo>
                <a:lnTo>
                  <a:pt x="12424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1"/>
          <p:cNvSpPr/>
          <p:nvPr/>
        </p:nvSpPr>
        <p:spPr>
          <a:xfrm flipH="1">
            <a:off x="-684" y="3240053"/>
            <a:ext cx="472122" cy="469015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1242403" y="0"/>
                </a:moveTo>
                <a:cubicBezTo>
                  <a:pt x="556234" y="0"/>
                  <a:pt x="0" y="556258"/>
                  <a:pt x="0" y="1242426"/>
                </a:cubicBezTo>
                <a:lnTo>
                  <a:pt x="0" y="1242426"/>
                </a:lnTo>
                <a:lnTo>
                  <a:pt x="1242425" y="1242426"/>
                </a:lnTo>
                <a:lnTo>
                  <a:pt x="1242403" y="0"/>
                </a:lnTo>
                <a:lnTo>
                  <a:pt x="12424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1"/>
          <p:cNvSpPr/>
          <p:nvPr/>
        </p:nvSpPr>
        <p:spPr>
          <a:xfrm flipH="1">
            <a:off x="-675" y="3240062"/>
            <a:ext cx="472122" cy="469015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1242426" y="570503"/>
                </a:moveTo>
                <a:lnTo>
                  <a:pt x="1242426" y="0"/>
                </a:lnTo>
                <a:lnTo>
                  <a:pt x="1128901" y="0"/>
                </a:lnTo>
                <a:cubicBezTo>
                  <a:pt x="530483" y="53989"/>
                  <a:pt x="53989" y="530459"/>
                  <a:pt x="0" y="1128900"/>
                </a:cubicBezTo>
                <a:lnTo>
                  <a:pt x="0" y="1242426"/>
                </a:lnTo>
                <a:lnTo>
                  <a:pt x="570503" y="1242426"/>
                </a:lnTo>
                <a:cubicBezTo>
                  <a:pt x="570503" y="871311"/>
                  <a:pt x="871335" y="570503"/>
                  <a:pt x="1242426" y="5705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1"/>
          <p:cNvSpPr/>
          <p:nvPr/>
        </p:nvSpPr>
        <p:spPr>
          <a:xfrm flipH="1">
            <a:off x="-675" y="3709030"/>
            <a:ext cx="472122" cy="469015"/>
          </a:xfrm>
          <a:custGeom>
            <a:avLst/>
            <a:gdLst/>
            <a:ahLst/>
            <a:cxnLst/>
            <a:rect l="l" t="t" r="r" b="b"/>
            <a:pathLst>
              <a:path w="1242425" h="1242425" extrusionOk="0">
                <a:moveTo>
                  <a:pt x="0" y="0"/>
                </a:moveTo>
                <a:lnTo>
                  <a:pt x="0" y="0"/>
                </a:lnTo>
                <a:cubicBezTo>
                  <a:pt x="0" y="686168"/>
                  <a:pt x="556257" y="1242426"/>
                  <a:pt x="1242426" y="1242426"/>
                </a:cubicBezTo>
                <a:lnTo>
                  <a:pt x="1242426" y="1242426"/>
                </a:lnTo>
                <a:lnTo>
                  <a:pt x="12424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1"/>
          <p:cNvSpPr/>
          <p:nvPr/>
        </p:nvSpPr>
        <p:spPr>
          <a:xfrm flipH="1">
            <a:off x="-3961" y="4177998"/>
            <a:ext cx="966587" cy="960228"/>
          </a:xfrm>
          <a:custGeom>
            <a:avLst/>
            <a:gdLst/>
            <a:ahLst/>
            <a:cxnLst/>
            <a:rect l="l" t="t" r="r" b="b"/>
            <a:pathLst>
              <a:path w="2543650" h="2543650" extrusionOk="0">
                <a:moveTo>
                  <a:pt x="2543651" y="930202"/>
                </a:moveTo>
                <a:lnTo>
                  <a:pt x="2543651" y="0"/>
                </a:lnTo>
                <a:lnTo>
                  <a:pt x="2543651" y="0"/>
                </a:lnTo>
                <a:cubicBezTo>
                  <a:pt x="1138819" y="0"/>
                  <a:pt x="0" y="1138842"/>
                  <a:pt x="0" y="2543651"/>
                </a:cubicBezTo>
                <a:lnTo>
                  <a:pt x="0" y="2543651"/>
                </a:lnTo>
                <a:lnTo>
                  <a:pt x="930179" y="2543651"/>
                </a:lnTo>
                <a:cubicBezTo>
                  <a:pt x="930179" y="1652571"/>
                  <a:pt x="1652548" y="930202"/>
                  <a:pt x="2543651" y="93020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3" name="Google Shape;943;p41"/>
          <p:cNvGrpSpPr/>
          <p:nvPr/>
        </p:nvGrpSpPr>
        <p:grpSpPr>
          <a:xfrm rot="5400000">
            <a:off x="298200" y="-92229"/>
            <a:ext cx="530929" cy="715363"/>
            <a:chOff x="512857" y="3079213"/>
            <a:chExt cx="869520" cy="546830"/>
          </a:xfrm>
        </p:grpSpPr>
        <p:sp>
          <p:nvSpPr>
            <p:cNvPr id="944" name="Google Shape;944;p41"/>
            <p:cNvSpPr/>
            <p:nvPr/>
          </p:nvSpPr>
          <p:spPr>
            <a:xfrm rot="10800000">
              <a:off x="512857" y="3562362"/>
              <a:ext cx="869520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 rot="10800000">
              <a:off x="512857" y="3401313"/>
              <a:ext cx="869520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 rot="10800000">
              <a:off x="512857" y="3240264"/>
              <a:ext cx="869520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 rot="10800000">
              <a:off x="512857" y="3079213"/>
              <a:ext cx="869520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rgbClr val="595959">
                <a:alpha val="215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1"/>
          <p:cNvSpPr/>
          <p:nvPr/>
        </p:nvSpPr>
        <p:spPr>
          <a:xfrm>
            <a:off x="8422338" y="3352617"/>
            <a:ext cx="714840" cy="1463271"/>
          </a:xfrm>
          <a:custGeom>
            <a:avLst/>
            <a:gdLst/>
            <a:ahLst/>
            <a:cxnLst/>
            <a:rect l="l" t="t" r="r" b="b"/>
            <a:pathLst>
              <a:path w="882518" h="1806507" extrusionOk="0">
                <a:moveTo>
                  <a:pt x="882519" y="1603598"/>
                </a:moveTo>
                <a:lnTo>
                  <a:pt x="882519" y="1517344"/>
                </a:lnTo>
                <a:lnTo>
                  <a:pt x="882519" y="1412909"/>
                </a:lnTo>
                <a:cubicBezTo>
                  <a:pt x="601041" y="1412909"/>
                  <a:pt x="372864" y="1184731"/>
                  <a:pt x="372864" y="903254"/>
                </a:cubicBezTo>
                <a:cubicBezTo>
                  <a:pt x="372864" y="621777"/>
                  <a:pt x="601041" y="393599"/>
                  <a:pt x="882519" y="393599"/>
                </a:cubicBezTo>
                <a:lnTo>
                  <a:pt x="882519" y="289141"/>
                </a:lnTo>
                <a:lnTo>
                  <a:pt x="882519" y="202886"/>
                </a:lnTo>
                <a:lnTo>
                  <a:pt x="882519" y="0"/>
                </a:lnTo>
                <a:lnTo>
                  <a:pt x="882519" y="0"/>
                </a:lnTo>
                <a:cubicBezTo>
                  <a:pt x="395117" y="0"/>
                  <a:pt x="0" y="395117"/>
                  <a:pt x="0" y="882519"/>
                </a:cubicBezTo>
                <a:lnTo>
                  <a:pt x="0" y="903254"/>
                </a:lnTo>
                <a:lnTo>
                  <a:pt x="0" y="923989"/>
                </a:lnTo>
                <a:cubicBezTo>
                  <a:pt x="0" y="1411390"/>
                  <a:pt x="395117" y="1806508"/>
                  <a:pt x="882519" y="1806508"/>
                </a:cubicBezTo>
                <a:lnTo>
                  <a:pt x="882519" y="1806508"/>
                </a:lnTo>
                <a:lnTo>
                  <a:pt x="882519" y="1603598"/>
                </a:lnTo>
                <a:close/>
              </a:path>
            </a:pathLst>
          </a:custGeom>
          <a:solidFill>
            <a:srgbClr val="595959">
              <a:alpha val="215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ken Grotesk"/>
              <a:buNone/>
              <a:defRPr sz="3500" b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●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○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■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●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○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■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●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○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 Medium"/>
              <a:buChar char="■"/>
              <a:defRPr>
                <a:solidFill>
                  <a:schemeClr val="dk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78" r:id="rId6"/>
    <p:sldLayoutId id="2147483686" r:id="rId7"/>
    <p:sldLayoutId id="214748368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5"/>
          <p:cNvSpPr txBox="1">
            <a:spLocks noGrp="1"/>
          </p:cNvSpPr>
          <p:nvPr>
            <p:ph type="ctrTitle"/>
          </p:nvPr>
        </p:nvSpPr>
        <p:spPr>
          <a:xfrm>
            <a:off x="3878724" y="1464375"/>
            <a:ext cx="4381121" cy="156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4000" dirty="0"/>
              <a:t>¿Y cómo</a:t>
            </a:r>
            <a:r>
              <a:rPr lang="en" sz="4000" dirty="0"/>
              <a:t> salir del Laberinto?</a:t>
            </a:r>
            <a:endParaRPr sz="2800" dirty="0"/>
          </a:p>
        </p:txBody>
      </p:sp>
      <p:sp>
        <p:nvSpPr>
          <p:cNvPr id="961" name="Google Shape;961;p45"/>
          <p:cNvSpPr txBox="1">
            <a:spLocks noGrp="1"/>
          </p:cNvSpPr>
          <p:nvPr>
            <p:ph type="subTitle" idx="1"/>
          </p:nvPr>
        </p:nvSpPr>
        <p:spPr>
          <a:xfrm>
            <a:off x="4648746" y="3037526"/>
            <a:ext cx="3611100" cy="4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Dr. José Vielma Mora</a:t>
            </a:r>
            <a:endParaRPr dirty="0"/>
          </a:p>
        </p:txBody>
      </p:sp>
      <p:sp>
        <p:nvSpPr>
          <p:cNvPr id="962" name="Google Shape;962;p45"/>
          <p:cNvSpPr/>
          <p:nvPr/>
        </p:nvSpPr>
        <p:spPr>
          <a:xfrm>
            <a:off x="4031133" y="765259"/>
            <a:ext cx="373867" cy="373867"/>
          </a:xfrm>
          <a:custGeom>
            <a:avLst/>
            <a:gdLst/>
            <a:ahLst/>
            <a:cxnLst/>
            <a:rect l="l" t="t" r="r" b="b"/>
            <a:pathLst>
              <a:path w="623111" h="623111" extrusionOk="0">
                <a:moveTo>
                  <a:pt x="0" y="0"/>
                </a:moveTo>
                <a:lnTo>
                  <a:pt x="0" y="0"/>
                </a:lnTo>
                <a:cubicBezTo>
                  <a:pt x="0" y="344143"/>
                  <a:pt x="278969" y="623112"/>
                  <a:pt x="623111" y="623112"/>
                </a:cubicBezTo>
                <a:lnTo>
                  <a:pt x="623111" y="623112"/>
                </a:lnTo>
                <a:lnTo>
                  <a:pt x="623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3" name="Google Shape;963;p45"/>
          <p:cNvGrpSpPr/>
          <p:nvPr/>
        </p:nvGrpSpPr>
        <p:grpSpPr>
          <a:xfrm rot="5400000">
            <a:off x="878786" y="7837"/>
            <a:ext cx="723565" cy="707875"/>
            <a:chOff x="86" y="1181550"/>
            <a:chExt cx="723565" cy="707875"/>
          </a:xfrm>
        </p:grpSpPr>
        <p:sp>
          <p:nvSpPr>
            <p:cNvPr id="964" name="Google Shape;964;p45"/>
            <p:cNvSpPr/>
            <p:nvPr/>
          </p:nvSpPr>
          <p:spPr>
            <a:xfrm rot="10800000">
              <a:off x="86" y="1825745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45"/>
            <p:cNvSpPr/>
            <p:nvPr/>
          </p:nvSpPr>
          <p:spPr>
            <a:xfrm rot="10800000">
              <a:off x="86" y="1664697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45"/>
            <p:cNvSpPr/>
            <p:nvPr/>
          </p:nvSpPr>
          <p:spPr>
            <a:xfrm rot="10800000">
              <a:off x="86" y="1503648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45"/>
            <p:cNvSpPr/>
            <p:nvPr/>
          </p:nvSpPr>
          <p:spPr>
            <a:xfrm rot="10800000">
              <a:off x="86" y="134260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45"/>
            <p:cNvSpPr/>
            <p:nvPr/>
          </p:nvSpPr>
          <p:spPr>
            <a:xfrm rot="10800000">
              <a:off x="86" y="1181550"/>
              <a:ext cx="723565" cy="63680"/>
            </a:xfrm>
            <a:custGeom>
              <a:avLst/>
              <a:gdLst/>
              <a:ahLst/>
              <a:cxnLst/>
              <a:rect l="l" t="t" r="r" b="b"/>
              <a:pathLst>
                <a:path w="1242172" h="90972" extrusionOk="0">
                  <a:moveTo>
                    <a:pt x="0" y="0"/>
                  </a:moveTo>
                  <a:lnTo>
                    <a:pt x="1242173" y="0"/>
                  </a:lnTo>
                  <a:lnTo>
                    <a:pt x="1242173" y="90972"/>
                  </a:lnTo>
                  <a:lnTo>
                    <a:pt x="0" y="909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9" name="Google Shape;969;p45"/>
          <p:cNvGrpSpPr/>
          <p:nvPr/>
        </p:nvGrpSpPr>
        <p:grpSpPr>
          <a:xfrm>
            <a:off x="6932295" y="3989673"/>
            <a:ext cx="871161" cy="436178"/>
            <a:chOff x="1382545" y="450623"/>
            <a:chExt cx="871161" cy="436178"/>
          </a:xfrm>
        </p:grpSpPr>
        <p:sp>
          <p:nvSpPr>
            <p:cNvPr id="970" name="Google Shape;970;p45"/>
            <p:cNvSpPr/>
            <p:nvPr/>
          </p:nvSpPr>
          <p:spPr>
            <a:xfrm>
              <a:off x="1382545" y="452357"/>
              <a:ext cx="434438" cy="434438"/>
            </a:xfrm>
            <a:custGeom>
              <a:avLst/>
              <a:gdLst/>
              <a:ahLst/>
              <a:cxnLst/>
              <a:rect l="l" t="t" r="r" b="b"/>
              <a:pathLst>
                <a:path w="620625" h="620626" extrusionOk="0">
                  <a:moveTo>
                    <a:pt x="310313" y="0"/>
                  </a:moveTo>
                  <a:lnTo>
                    <a:pt x="310313" y="0"/>
                  </a:lnTo>
                  <a:cubicBezTo>
                    <a:pt x="138932" y="0"/>
                    <a:pt x="0" y="138932"/>
                    <a:pt x="0" y="310313"/>
                  </a:cubicBezTo>
                  <a:lnTo>
                    <a:pt x="0" y="310313"/>
                  </a:lnTo>
                  <a:cubicBezTo>
                    <a:pt x="0" y="481694"/>
                    <a:pt x="138932" y="620626"/>
                    <a:pt x="310313" y="620626"/>
                  </a:cubicBezTo>
                  <a:lnTo>
                    <a:pt x="310313" y="620626"/>
                  </a:lnTo>
                  <a:cubicBezTo>
                    <a:pt x="481694" y="620626"/>
                    <a:pt x="620626" y="481694"/>
                    <a:pt x="620626" y="310313"/>
                  </a:cubicBezTo>
                  <a:lnTo>
                    <a:pt x="620626" y="310313"/>
                  </a:lnTo>
                  <a:cubicBezTo>
                    <a:pt x="620626" y="138932"/>
                    <a:pt x="481694" y="0"/>
                    <a:pt x="310313" y="0"/>
                  </a:cubicBezTo>
                  <a:close/>
                  <a:moveTo>
                    <a:pt x="459049" y="310313"/>
                  </a:moveTo>
                  <a:cubicBezTo>
                    <a:pt x="459049" y="392448"/>
                    <a:pt x="392471" y="459049"/>
                    <a:pt x="310313" y="459049"/>
                  </a:cubicBezTo>
                  <a:cubicBezTo>
                    <a:pt x="228178" y="459049"/>
                    <a:pt x="161577" y="392471"/>
                    <a:pt x="161577" y="310313"/>
                  </a:cubicBezTo>
                  <a:lnTo>
                    <a:pt x="161577" y="310313"/>
                  </a:lnTo>
                  <a:cubicBezTo>
                    <a:pt x="161577" y="228178"/>
                    <a:pt x="228155" y="161577"/>
                    <a:pt x="310313" y="161577"/>
                  </a:cubicBezTo>
                  <a:cubicBezTo>
                    <a:pt x="392471" y="161577"/>
                    <a:pt x="459049" y="228178"/>
                    <a:pt x="459049" y="310313"/>
                  </a:cubicBezTo>
                  <a:lnTo>
                    <a:pt x="459049" y="310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1817529" y="450623"/>
              <a:ext cx="436178" cy="436178"/>
            </a:xfrm>
            <a:custGeom>
              <a:avLst/>
              <a:gdLst/>
              <a:ahLst/>
              <a:cxnLst/>
              <a:rect l="l" t="t" r="r" b="b"/>
              <a:pathLst>
                <a:path w="623111" h="623111" extrusionOk="0">
                  <a:moveTo>
                    <a:pt x="0" y="0"/>
                  </a:moveTo>
                  <a:lnTo>
                    <a:pt x="0" y="0"/>
                  </a:lnTo>
                  <a:lnTo>
                    <a:pt x="0" y="623111"/>
                  </a:lnTo>
                  <a:lnTo>
                    <a:pt x="623112" y="623111"/>
                  </a:lnTo>
                  <a:lnTo>
                    <a:pt x="623112" y="623111"/>
                  </a:lnTo>
                  <a:cubicBezTo>
                    <a:pt x="623112" y="278969"/>
                    <a:pt x="344143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3F65AF8-0DAB-8108-F6BA-F6B67B0F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75" y="1047124"/>
            <a:ext cx="3216018" cy="1977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dirty="0"/>
              <a:t>¿y cómo salir del Laberinto?</a:t>
            </a:r>
            <a:endParaRPr dirty="0"/>
          </a:p>
        </p:txBody>
      </p:sp>
      <p:sp>
        <p:nvSpPr>
          <p:cNvPr id="977" name="Google Shape;977;p46"/>
          <p:cNvSpPr txBox="1">
            <a:spLocks noGrp="1"/>
          </p:cNvSpPr>
          <p:nvPr>
            <p:ph type="body" idx="1"/>
          </p:nvPr>
        </p:nvSpPr>
        <p:spPr>
          <a:xfrm>
            <a:off x="720000" y="1352845"/>
            <a:ext cx="7704000" cy="3345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dirty="0"/>
              <a:t>El documento analiza la situación de Venezuela en 1992, análoga con un «laberinto», por lo cual se proponen una serie de pasos para salir de ésta:​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VE" sz="1600" dirty="0"/>
          </a:p>
          <a:p>
            <a:pPr marL="285750" indent="-285750" algn="just"/>
            <a:r>
              <a:rPr lang="es-VE" sz="1600" dirty="0"/>
              <a:t>Un «Foro Nacional» de todos los sectores del país en una Asamblea constituyente.</a:t>
            </a:r>
          </a:p>
          <a:p>
            <a:pPr marL="285750" indent="-285750" algn="just"/>
            <a:r>
              <a:rPr lang="es-VE" sz="1600" dirty="0"/>
              <a:t>La renuncia o destitución del presidente (por referéndum si fuese necesario).</a:t>
            </a:r>
          </a:p>
          <a:p>
            <a:pPr marL="285750" indent="-285750" algn="just"/>
            <a:r>
              <a:rPr lang="es-VE" sz="1600" dirty="0"/>
              <a:t>La articulación de un gobierno de emergencia (en vez de una presidencia provisional).</a:t>
            </a:r>
          </a:p>
          <a:p>
            <a:pPr marL="285750" indent="-285750" algn="just"/>
            <a:r>
              <a:rPr lang="es-VE" sz="1600" dirty="0"/>
              <a:t>La adopción de medidas económicas.</a:t>
            </a:r>
          </a:p>
          <a:p>
            <a:pPr marL="285750" indent="-285750" algn="just"/>
            <a:r>
              <a:rPr lang="es-VE" sz="1600" dirty="0"/>
              <a:t>Nuevas elecciones presidenciales.</a:t>
            </a:r>
            <a:endParaRPr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>
          <a:extLst>
            <a:ext uri="{FF2B5EF4-FFF2-40B4-BE49-F238E27FC236}">
              <a16:creationId xmlns:a16="http://schemas.microsoft.com/office/drawing/2014/main" id="{ADA7A1F8-C60F-09A4-206C-F7935CAF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B2D6ACBC-1E25-CB32-F3D2-5902E5E72BF5}"/>
              </a:ext>
            </a:extLst>
          </p:cNvPr>
          <p:cNvCxnSpPr>
            <a:cxnSpLocks/>
          </p:cNvCxnSpPr>
          <p:nvPr/>
        </p:nvCxnSpPr>
        <p:spPr>
          <a:xfrm flipV="1">
            <a:off x="4542887" y="2575313"/>
            <a:ext cx="909798" cy="20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22CD260-5C81-FA64-E9E4-8564B43CC3CB}"/>
              </a:ext>
            </a:extLst>
          </p:cNvPr>
          <p:cNvCxnSpPr/>
          <p:nvPr/>
        </p:nvCxnSpPr>
        <p:spPr>
          <a:xfrm>
            <a:off x="4516998" y="1464844"/>
            <a:ext cx="0" cy="886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8E52070-081F-53A5-3D95-ED8BD09A6022}"/>
              </a:ext>
            </a:extLst>
          </p:cNvPr>
          <p:cNvCxnSpPr>
            <a:cxnSpLocks/>
          </p:cNvCxnSpPr>
          <p:nvPr/>
        </p:nvCxnSpPr>
        <p:spPr>
          <a:xfrm>
            <a:off x="3144486" y="2441339"/>
            <a:ext cx="804060" cy="267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45" name="Google Shape;1045;p52">
            <a:extLst>
              <a:ext uri="{FF2B5EF4-FFF2-40B4-BE49-F238E27FC236}">
                <a16:creationId xmlns:a16="http://schemas.microsoft.com/office/drawing/2014/main" id="{00AF7C10-D171-4A13-8071-8C491D7690E6}"/>
              </a:ext>
            </a:extLst>
          </p:cNvPr>
          <p:cNvSpPr/>
          <p:nvPr/>
        </p:nvSpPr>
        <p:spPr>
          <a:xfrm>
            <a:off x="7831546" y="4305480"/>
            <a:ext cx="477881" cy="477882"/>
          </a:xfrm>
          <a:custGeom>
            <a:avLst/>
            <a:gdLst/>
            <a:ahLst/>
            <a:cxnLst/>
            <a:rect l="l" t="t" r="r" b="b"/>
            <a:pathLst>
              <a:path w="620625" h="620626" extrusionOk="0">
                <a:moveTo>
                  <a:pt x="310313" y="0"/>
                </a:moveTo>
                <a:lnTo>
                  <a:pt x="310313" y="0"/>
                </a:lnTo>
                <a:cubicBezTo>
                  <a:pt x="138932" y="0"/>
                  <a:pt x="0" y="138932"/>
                  <a:pt x="0" y="310313"/>
                </a:cubicBezTo>
                <a:lnTo>
                  <a:pt x="0" y="310313"/>
                </a:lnTo>
                <a:cubicBezTo>
                  <a:pt x="0" y="481694"/>
                  <a:pt x="138932" y="620626"/>
                  <a:pt x="310313" y="620626"/>
                </a:cubicBezTo>
                <a:lnTo>
                  <a:pt x="310313" y="620626"/>
                </a:lnTo>
                <a:cubicBezTo>
                  <a:pt x="481694" y="620626"/>
                  <a:pt x="620626" y="481694"/>
                  <a:pt x="620626" y="310313"/>
                </a:cubicBezTo>
                <a:lnTo>
                  <a:pt x="620626" y="310313"/>
                </a:lnTo>
                <a:cubicBezTo>
                  <a:pt x="620626" y="138932"/>
                  <a:pt x="481694" y="0"/>
                  <a:pt x="310313" y="0"/>
                </a:cubicBezTo>
                <a:close/>
                <a:moveTo>
                  <a:pt x="459049" y="310313"/>
                </a:moveTo>
                <a:cubicBezTo>
                  <a:pt x="459049" y="392448"/>
                  <a:pt x="392471" y="459049"/>
                  <a:pt x="310313" y="459049"/>
                </a:cubicBezTo>
                <a:cubicBezTo>
                  <a:pt x="228178" y="459049"/>
                  <a:pt x="161577" y="392471"/>
                  <a:pt x="161577" y="310313"/>
                </a:cubicBezTo>
                <a:lnTo>
                  <a:pt x="161577" y="310313"/>
                </a:lnTo>
                <a:cubicBezTo>
                  <a:pt x="161577" y="228178"/>
                  <a:pt x="228178" y="161577"/>
                  <a:pt x="310313" y="161577"/>
                </a:cubicBezTo>
                <a:cubicBezTo>
                  <a:pt x="392471" y="161577"/>
                  <a:pt x="459049" y="228155"/>
                  <a:pt x="459049" y="310313"/>
                </a:cubicBezTo>
                <a:lnTo>
                  <a:pt x="459049" y="310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09;p48">
            <a:extLst>
              <a:ext uri="{FF2B5EF4-FFF2-40B4-BE49-F238E27FC236}">
                <a16:creationId xmlns:a16="http://schemas.microsoft.com/office/drawing/2014/main" id="{43C38A61-C1A1-CB04-A564-2E88D88DDC2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2978" y="122047"/>
            <a:ext cx="4886761" cy="4855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bg1"/>
                </a:solidFill>
              </a:rPr>
              <a:t>CARCELES DE LA DIGNIDAD</a:t>
            </a:r>
            <a:endParaRPr sz="1800" b="1" dirty="0">
              <a:solidFill>
                <a:schemeClr val="bg1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2CD64C5-8E3D-34E3-EE73-3DDCCE8740FD}"/>
              </a:ext>
            </a:extLst>
          </p:cNvPr>
          <p:cNvGrpSpPr/>
          <p:nvPr/>
        </p:nvGrpSpPr>
        <p:grpSpPr>
          <a:xfrm>
            <a:off x="2434573" y="764927"/>
            <a:ext cx="4164850" cy="4016652"/>
            <a:chOff x="2407072" y="984933"/>
            <a:chExt cx="4164850" cy="4016652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5891E796-1F03-D4FB-80E2-638ACFDAA7C3}"/>
                </a:ext>
              </a:extLst>
            </p:cNvPr>
            <p:cNvSpPr/>
            <p:nvPr/>
          </p:nvSpPr>
          <p:spPr>
            <a:xfrm>
              <a:off x="3921046" y="2576819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9356" tIns="189356" rIns="189356" bIns="18935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/>
                <a:t>Cuartel San Carlos </a:t>
              </a: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3E1E8F1D-E7D5-25BE-7D0D-59A035790122}"/>
                </a:ext>
              </a:extLst>
            </p:cNvPr>
            <p:cNvSpPr/>
            <p:nvPr/>
          </p:nvSpPr>
          <p:spPr>
            <a:xfrm>
              <a:off x="3921046" y="984933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96" tIns="179196" rIns="179196" bIns="17919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000" kern="1200" dirty="0"/>
                <a:t>Dirección de Inteligencia Militar - DIM</a:t>
              </a: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D3AD9E7-6D57-FAAF-F13E-5FBC2F90489F}"/>
                </a:ext>
              </a:extLst>
            </p:cNvPr>
            <p:cNvSpPr/>
            <p:nvPr/>
          </p:nvSpPr>
          <p:spPr>
            <a:xfrm>
              <a:off x="5435019" y="2084899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96" tIns="179196" rIns="179196" bIns="17919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000" kern="1200" dirty="0"/>
                <a:t>Centro de Capacitación de Aspirantes de Oficiales - CECAO</a:t>
              </a: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7309CF3E-317B-EF33-204D-D99C50A39492}"/>
                </a:ext>
              </a:extLst>
            </p:cNvPr>
            <p:cNvSpPr/>
            <p:nvPr/>
          </p:nvSpPr>
          <p:spPr>
            <a:xfrm>
              <a:off x="4856733" y="3864682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96" tIns="179196" rIns="179196" bIns="17919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000" kern="1200" dirty="0"/>
                <a:t>Batallón General Lino de Clemente</a:t>
              </a: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9DF4ABAF-93BC-DF85-9373-977069E1BFEF}"/>
                </a:ext>
              </a:extLst>
            </p:cNvPr>
            <p:cNvSpPr/>
            <p:nvPr/>
          </p:nvSpPr>
          <p:spPr>
            <a:xfrm>
              <a:off x="2985359" y="3864682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96" tIns="179196" rIns="179196" bIns="17919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000" kern="1200" dirty="0"/>
                <a:t>Cárcel de Yare – Anexo Área Militar</a:t>
              </a: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6CCB3978-E901-61E2-5945-DFCE8F80EF0F}"/>
                </a:ext>
              </a:extLst>
            </p:cNvPr>
            <p:cNvSpPr/>
            <p:nvPr/>
          </p:nvSpPr>
          <p:spPr>
            <a:xfrm>
              <a:off x="2407072" y="2084899"/>
              <a:ext cx="1136903" cy="1136903"/>
            </a:xfrm>
            <a:custGeom>
              <a:avLst/>
              <a:gdLst>
                <a:gd name="connsiteX0" fmla="*/ 0 w 1136903"/>
                <a:gd name="connsiteY0" fmla="*/ 568452 h 1136903"/>
                <a:gd name="connsiteX1" fmla="*/ 568452 w 1136903"/>
                <a:gd name="connsiteY1" fmla="*/ 0 h 1136903"/>
                <a:gd name="connsiteX2" fmla="*/ 1136904 w 1136903"/>
                <a:gd name="connsiteY2" fmla="*/ 568452 h 1136903"/>
                <a:gd name="connsiteX3" fmla="*/ 568452 w 1136903"/>
                <a:gd name="connsiteY3" fmla="*/ 1136904 h 1136903"/>
                <a:gd name="connsiteX4" fmla="*/ 0 w 1136903"/>
                <a:gd name="connsiteY4" fmla="*/ 568452 h 113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903" h="1136903">
                  <a:moveTo>
                    <a:pt x="0" y="568452"/>
                  </a:moveTo>
                  <a:cubicBezTo>
                    <a:pt x="0" y="254505"/>
                    <a:pt x="254505" y="0"/>
                    <a:pt x="568452" y="0"/>
                  </a:cubicBezTo>
                  <a:cubicBezTo>
                    <a:pt x="882399" y="0"/>
                    <a:pt x="1136904" y="254505"/>
                    <a:pt x="1136904" y="568452"/>
                  </a:cubicBezTo>
                  <a:cubicBezTo>
                    <a:pt x="1136904" y="882399"/>
                    <a:pt x="882399" y="1136904"/>
                    <a:pt x="568452" y="1136904"/>
                  </a:cubicBezTo>
                  <a:cubicBezTo>
                    <a:pt x="254505" y="1136904"/>
                    <a:pt x="0" y="882399"/>
                    <a:pt x="0" y="56845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96" tIns="179196" rIns="179196" bIns="17919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000" kern="1200" dirty="0"/>
                <a:t>Batallón de Policía Militar</a:t>
              </a:r>
            </a:p>
          </p:txBody>
        </p:sp>
      </p:grp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C2AB338B-FA1E-C753-BB61-B7DBF47370C8}"/>
              </a:ext>
            </a:extLst>
          </p:cNvPr>
          <p:cNvCxnSpPr>
            <a:cxnSpLocks/>
          </p:cNvCxnSpPr>
          <p:nvPr/>
        </p:nvCxnSpPr>
        <p:spPr>
          <a:xfrm flipV="1">
            <a:off x="3657346" y="3183212"/>
            <a:ext cx="378390" cy="44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7325A5E6-9591-DF72-3ABA-8E62ECA69CB9}"/>
              </a:ext>
            </a:extLst>
          </p:cNvPr>
          <p:cNvCxnSpPr>
            <a:cxnSpLocks/>
          </p:cNvCxnSpPr>
          <p:nvPr/>
        </p:nvCxnSpPr>
        <p:spPr>
          <a:xfrm rot="19716289" flipH="1">
            <a:off x="3735031" y="3463664"/>
            <a:ext cx="480103" cy="15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2CB4291-D211-BD01-831F-9ED8BA2B3EDE}"/>
              </a:ext>
            </a:extLst>
          </p:cNvPr>
          <p:cNvGrpSpPr/>
          <p:nvPr/>
        </p:nvGrpSpPr>
        <p:grpSpPr>
          <a:xfrm rot="5904730">
            <a:off x="4864437" y="3312076"/>
            <a:ext cx="557788" cy="441341"/>
            <a:chOff x="5675899" y="3216254"/>
            <a:chExt cx="557788" cy="441341"/>
          </a:xfrm>
        </p:grpSpPr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A8BA9C51-F39D-5CF4-BDBB-81DCADA173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5899" y="3216254"/>
              <a:ext cx="378390" cy="4413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E83AC74C-C441-53BE-1344-7A7E47BBBB5C}"/>
                </a:ext>
              </a:extLst>
            </p:cNvPr>
            <p:cNvCxnSpPr>
              <a:cxnSpLocks/>
            </p:cNvCxnSpPr>
            <p:nvPr/>
          </p:nvCxnSpPr>
          <p:spPr>
            <a:xfrm rot="19716289" flipH="1">
              <a:off x="5753584" y="3496706"/>
              <a:ext cx="480103" cy="150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D96CA4E-11B4-EAFF-E1FA-9C6D5C989D05}"/>
              </a:ext>
            </a:extLst>
          </p:cNvPr>
          <p:cNvSpPr txBox="1"/>
          <p:nvPr/>
        </p:nvSpPr>
        <p:spPr>
          <a:xfrm>
            <a:off x="4884234" y="1629900"/>
            <a:ext cx="261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50" dirty="0"/>
              <a:t>Boleíta Norte – Edo. Miranda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310BAF3-7403-1499-2CDA-20E598FE0D2B}"/>
              </a:ext>
            </a:extLst>
          </p:cNvPr>
          <p:cNvSpPr txBox="1"/>
          <p:nvPr/>
        </p:nvSpPr>
        <p:spPr>
          <a:xfrm>
            <a:off x="6342920" y="2871262"/>
            <a:ext cx="261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50" dirty="0"/>
              <a:t>Fuerte Tiuna – El Valle - Caracas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9949FD0-D044-82DC-B602-1B5625422898}"/>
              </a:ext>
            </a:extLst>
          </p:cNvPr>
          <p:cNvSpPr txBox="1"/>
          <p:nvPr/>
        </p:nvSpPr>
        <p:spPr>
          <a:xfrm>
            <a:off x="6021137" y="3975587"/>
            <a:ext cx="261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50" dirty="0"/>
              <a:t>Fuerte Tiuna – El Valle - Caracas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F2E44AB-2568-826F-0D83-1EFF7E22473D}"/>
              </a:ext>
            </a:extLst>
          </p:cNvPr>
          <p:cNvSpPr txBox="1"/>
          <p:nvPr/>
        </p:nvSpPr>
        <p:spPr>
          <a:xfrm>
            <a:off x="857666" y="3945729"/>
            <a:ext cx="2085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VE" sz="1050" dirty="0"/>
              <a:t>Yare – Edo. Miranda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1A2EB60-A96D-BF6F-AB75-5600D8F37F15}"/>
              </a:ext>
            </a:extLst>
          </p:cNvPr>
          <p:cNvSpPr txBox="1"/>
          <p:nvPr/>
        </p:nvSpPr>
        <p:spPr>
          <a:xfrm>
            <a:off x="342673" y="2518374"/>
            <a:ext cx="2613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050" dirty="0"/>
              <a:t>Fuerte Tiuna – El Valle - Caracas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ED6A628-A5F3-0E9F-D86C-B10AA1698D13}"/>
              </a:ext>
            </a:extLst>
          </p:cNvPr>
          <p:cNvSpPr txBox="1"/>
          <p:nvPr/>
        </p:nvSpPr>
        <p:spPr>
          <a:xfrm>
            <a:off x="3534305" y="3092222"/>
            <a:ext cx="2130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1050" dirty="0"/>
              <a:t>Panteón Nacional - Caracas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51870316-B511-84ED-4987-8C839199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22" y="176582"/>
            <a:ext cx="2492576" cy="1385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546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2"/>
          <p:cNvSpPr txBox="1">
            <a:spLocks noGrp="1"/>
          </p:cNvSpPr>
          <p:nvPr>
            <p:ph type="subTitle" idx="3"/>
          </p:nvPr>
        </p:nvSpPr>
        <p:spPr>
          <a:xfrm>
            <a:off x="514158" y="114292"/>
            <a:ext cx="5789431" cy="35940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dirty="0"/>
              <a:t>Es un documento coescrito por Hugo Chávez y el Movimiento Bolivariano Revolucionario (MBR-200), publicado en Julio de 1992, donde proponía una transición política democrática y la conformación una Asamblea Nacional Constituyente.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VE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dirty="0"/>
              <a:t>Chávez lo coescribió en julio mientras estaba arrestado en la cárcel de San Francisco de Yare y fue publicado originalmente en El Correo Bolivariano.</a:t>
            </a:r>
            <a:endParaRPr dirty="0"/>
          </a:p>
        </p:txBody>
      </p:sp>
      <p:sp>
        <p:nvSpPr>
          <p:cNvPr id="1045" name="Google Shape;1045;p52"/>
          <p:cNvSpPr/>
          <p:nvPr/>
        </p:nvSpPr>
        <p:spPr>
          <a:xfrm>
            <a:off x="7804045" y="4525486"/>
            <a:ext cx="477881" cy="477882"/>
          </a:xfrm>
          <a:custGeom>
            <a:avLst/>
            <a:gdLst/>
            <a:ahLst/>
            <a:cxnLst/>
            <a:rect l="l" t="t" r="r" b="b"/>
            <a:pathLst>
              <a:path w="620625" h="620626" extrusionOk="0">
                <a:moveTo>
                  <a:pt x="310313" y="0"/>
                </a:moveTo>
                <a:lnTo>
                  <a:pt x="310313" y="0"/>
                </a:lnTo>
                <a:cubicBezTo>
                  <a:pt x="138932" y="0"/>
                  <a:pt x="0" y="138932"/>
                  <a:pt x="0" y="310313"/>
                </a:cubicBezTo>
                <a:lnTo>
                  <a:pt x="0" y="310313"/>
                </a:lnTo>
                <a:cubicBezTo>
                  <a:pt x="0" y="481694"/>
                  <a:pt x="138932" y="620626"/>
                  <a:pt x="310313" y="620626"/>
                </a:cubicBezTo>
                <a:lnTo>
                  <a:pt x="310313" y="620626"/>
                </a:lnTo>
                <a:cubicBezTo>
                  <a:pt x="481694" y="620626"/>
                  <a:pt x="620626" y="481694"/>
                  <a:pt x="620626" y="310313"/>
                </a:cubicBezTo>
                <a:lnTo>
                  <a:pt x="620626" y="310313"/>
                </a:lnTo>
                <a:cubicBezTo>
                  <a:pt x="620626" y="138932"/>
                  <a:pt x="481694" y="0"/>
                  <a:pt x="310313" y="0"/>
                </a:cubicBezTo>
                <a:close/>
                <a:moveTo>
                  <a:pt x="459049" y="310313"/>
                </a:moveTo>
                <a:cubicBezTo>
                  <a:pt x="459049" y="392448"/>
                  <a:pt x="392471" y="459049"/>
                  <a:pt x="310313" y="459049"/>
                </a:cubicBezTo>
                <a:cubicBezTo>
                  <a:pt x="228178" y="459049"/>
                  <a:pt x="161577" y="392471"/>
                  <a:pt x="161577" y="310313"/>
                </a:cubicBezTo>
                <a:lnTo>
                  <a:pt x="161577" y="310313"/>
                </a:lnTo>
                <a:cubicBezTo>
                  <a:pt x="161577" y="228178"/>
                  <a:pt x="228178" y="161577"/>
                  <a:pt x="310313" y="161577"/>
                </a:cubicBezTo>
                <a:cubicBezTo>
                  <a:pt x="392471" y="161577"/>
                  <a:pt x="459049" y="228155"/>
                  <a:pt x="459049" y="310313"/>
                </a:cubicBezTo>
                <a:lnTo>
                  <a:pt x="459049" y="310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5A5A25-8C27-4186-E2D9-67FCBE7F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548" y="222633"/>
            <a:ext cx="2549620" cy="178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DC830-702F-7DED-4911-69BC18F9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69" t="32883" b="37042"/>
          <a:stretch/>
        </p:blipFill>
        <p:spPr>
          <a:xfrm rot="18600876">
            <a:off x="5020346" y="2404106"/>
            <a:ext cx="1449013" cy="912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5E6F90-BF0F-7077-878B-745157A0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4" y="2400746"/>
            <a:ext cx="2401579" cy="189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6ABFE1-B0A3-3495-041D-38DC2328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69" b="4707"/>
          <a:stretch/>
        </p:blipFill>
        <p:spPr>
          <a:xfrm>
            <a:off x="3106785" y="2092075"/>
            <a:ext cx="1939603" cy="279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C59A3D2-1967-BDFF-F9B0-E59A11644BB0}"/>
              </a:ext>
            </a:extLst>
          </p:cNvPr>
          <p:cNvCxnSpPr>
            <a:cxnSpLocks/>
          </p:cNvCxnSpPr>
          <p:nvPr/>
        </p:nvCxnSpPr>
        <p:spPr>
          <a:xfrm flipV="1">
            <a:off x="3749196" y="2353925"/>
            <a:ext cx="2177216" cy="407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CC87F33-B191-8F18-F6DB-53F732E18EE5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3703811" y="2944412"/>
            <a:ext cx="1575196" cy="470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6A19A059-708F-2547-5EBC-EC693722E8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57" t="17778" r="42786" b="22131"/>
          <a:stretch/>
        </p:blipFill>
        <p:spPr>
          <a:xfrm>
            <a:off x="6404379" y="2353925"/>
            <a:ext cx="2506093" cy="246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8"/>
          <p:cNvSpPr txBox="1">
            <a:spLocks noGrp="1"/>
          </p:cNvSpPr>
          <p:nvPr>
            <p:ph type="subTitle" idx="1"/>
          </p:nvPr>
        </p:nvSpPr>
        <p:spPr>
          <a:xfrm>
            <a:off x="228379" y="105669"/>
            <a:ext cx="4886761" cy="485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ACCIONES CONCRETAS A TOMAR</a:t>
            </a:r>
            <a:endParaRPr sz="18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BB6AF92-234C-9D5E-F9A0-EF676262E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890020"/>
              </p:ext>
            </p:extLst>
          </p:nvPr>
        </p:nvGraphicFramePr>
        <p:xfrm>
          <a:off x="870857" y="2055681"/>
          <a:ext cx="5117431" cy="326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2BE17EE9-1764-A944-70C0-3A6B4E8F8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266" y="758537"/>
            <a:ext cx="2227561" cy="1494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errar llave 9">
            <a:extLst>
              <a:ext uri="{FF2B5EF4-FFF2-40B4-BE49-F238E27FC236}">
                <a16:creationId xmlns:a16="http://schemas.microsoft.com/office/drawing/2014/main" id="{92F8ABA7-997D-A890-2748-7122A3ED7AE1}"/>
              </a:ext>
            </a:extLst>
          </p:cNvPr>
          <p:cNvSpPr/>
          <p:nvPr/>
        </p:nvSpPr>
        <p:spPr>
          <a:xfrm>
            <a:off x="6066999" y="591267"/>
            <a:ext cx="391885" cy="4345118"/>
          </a:xfrm>
          <a:prstGeom prst="rightBrac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1" name="Google Shape;976;p46">
            <a:extLst>
              <a:ext uri="{FF2B5EF4-FFF2-40B4-BE49-F238E27FC236}">
                <a16:creationId xmlns:a16="http://schemas.microsoft.com/office/drawing/2014/main" id="{EE01B5D3-9BBC-D2EE-EABB-6826736A60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78365" y="1068590"/>
            <a:ext cx="2451360" cy="3006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s-VE" sz="2000" dirty="0"/>
              <a:t>Nuevas Fuerza Sociales</a:t>
            </a:r>
            <a:br>
              <a:rPr lang="es-VE" sz="2000" dirty="0"/>
            </a:br>
            <a:br>
              <a:rPr lang="es-VE" sz="2000" dirty="0"/>
            </a:br>
            <a:br>
              <a:rPr lang="es-VE" sz="2000" dirty="0"/>
            </a:br>
            <a:br>
              <a:rPr lang="es-VE" sz="2000" dirty="0"/>
            </a:br>
            <a:br>
              <a:rPr lang="es-VE" sz="2000" dirty="0"/>
            </a:br>
            <a:r>
              <a:rPr lang="es-VE" sz="2000" dirty="0"/>
              <a:t>Transformación Estructural hacia un Modelo de Sociedad Diferente</a:t>
            </a:r>
            <a:endParaRPr sz="2000" dirty="0"/>
          </a:p>
        </p:txBody>
      </p:sp>
      <p:sp>
        <p:nvSpPr>
          <p:cNvPr id="12" name="Google Shape;1045;p52">
            <a:extLst>
              <a:ext uri="{FF2B5EF4-FFF2-40B4-BE49-F238E27FC236}">
                <a16:creationId xmlns:a16="http://schemas.microsoft.com/office/drawing/2014/main" id="{72D3DB08-6BEB-CD02-9FD5-205E6DE30ABF}"/>
              </a:ext>
            </a:extLst>
          </p:cNvPr>
          <p:cNvSpPr/>
          <p:nvPr/>
        </p:nvSpPr>
        <p:spPr>
          <a:xfrm>
            <a:off x="6332884" y="2963487"/>
            <a:ext cx="252000" cy="252000"/>
          </a:xfrm>
          <a:custGeom>
            <a:avLst/>
            <a:gdLst/>
            <a:ahLst/>
            <a:cxnLst/>
            <a:rect l="l" t="t" r="r" b="b"/>
            <a:pathLst>
              <a:path w="620625" h="620626" extrusionOk="0">
                <a:moveTo>
                  <a:pt x="310313" y="0"/>
                </a:moveTo>
                <a:lnTo>
                  <a:pt x="310313" y="0"/>
                </a:lnTo>
                <a:cubicBezTo>
                  <a:pt x="138932" y="0"/>
                  <a:pt x="0" y="138932"/>
                  <a:pt x="0" y="310313"/>
                </a:cubicBezTo>
                <a:lnTo>
                  <a:pt x="0" y="310313"/>
                </a:lnTo>
                <a:cubicBezTo>
                  <a:pt x="0" y="481694"/>
                  <a:pt x="138932" y="620626"/>
                  <a:pt x="310313" y="620626"/>
                </a:cubicBezTo>
                <a:lnTo>
                  <a:pt x="310313" y="620626"/>
                </a:lnTo>
                <a:cubicBezTo>
                  <a:pt x="481694" y="620626"/>
                  <a:pt x="620626" y="481694"/>
                  <a:pt x="620626" y="310313"/>
                </a:cubicBezTo>
                <a:lnTo>
                  <a:pt x="620626" y="310313"/>
                </a:lnTo>
                <a:cubicBezTo>
                  <a:pt x="620626" y="138932"/>
                  <a:pt x="481694" y="0"/>
                  <a:pt x="310313" y="0"/>
                </a:cubicBezTo>
                <a:close/>
                <a:moveTo>
                  <a:pt x="459049" y="310313"/>
                </a:moveTo>
                <a:cubicBezTo>
                  <a:pt x="459049" y="392448"/>
                  <a:pt x="392471" y="459049"/>
                  <a:pt x="310313" y="459049"/>
                </a:cubicBezTo>
                <a:cubicBezTo>
                  <a:pt x="228178" y="459049"/>
                  <a:pt x="161577" y="392471"/>
                  <a:pt x="161577" y="310313"/>
                </a:cubicBezTo>
                <a:lnTo>
                  <a:pt x="161577" y="310313"/>
                </a:lnTo>
                <a:cubicBezTo>
                  <a:pt x="161577" y="228178"/>
                  <a:pt x="228178" y="161577"/>
                  <a:pt x="310313" y="161577"/>
                </a:cubicBezTo>
                <a:cubicBezTo>
                  <a:pt x="392471" y="161577"/>
                  <a:pt x="459049" y="228155"/>
                  <a:pt x="459049" y="310313"/>
                </a:cubicBezTo>
                <a:lnTo>
                  <a:pt x="459049" y="310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45;p52">
            <a:extLst>
              <a:ext uri="{FF2B5EF4-FFF2-40B4-BE49-F238E27FC236}">
                <a16:creationId xmlns:a16="http://schemas.microsoft.com/office/drawing/2014/main" id="{6A9355EB-000B-3BAE-2BA1-1E7DD28349F8}"/>
              </a:ext>
            </a:extLst>
          </p:cNvPr>
          <p:cNvSpPr/>
          <p:nvPr/>
        </p:nvSpPr>
        <p:spPr>
          <a:xfrm>
            <a:off x="6357743" y="1185206"/>
            <a:ext cx="252000" cy="252000"/>
          </a:xfrm>
          <a:custGeom>
            <a:avLst/>
            <a:gdLst/>
            <a:ahLst/>
            <a:cxnLst/>
            <a:rect l="l" t="t" r="r" b="b"/>
            <a:pathLst>
              <a:path w="620625" h="620626" extrusionOk="0">
                <a:moveTo>
                  <a:pt x="310313" y="0"/>
                </a:moveTo>
                <a:lnTo>
                  <a:pt x="310313" y="0"/>
                </a:lnTo>
                <a:cubicBezTo>
                  <a:pt x="138932" y="0"/>
                  <a:pt x="0" y="138932"/>
                  <a:pt x="0" y="310313"/>
                </a:cubicBezTo>
                <a:lnTo>
                  <a:pt x="0" y="310313"/>
                </a:lnTo>
                <a:cubicBezTo>
                  <a:pt x="0" y="481694"/>
                  <a:pt x="138932" y="620626"/>
                  <a:pt x="310313" y="620626"/>
                </a:cubicBezTo>
                <a:lnTo>
                  <a:pt x="310313" y="620626"/>
                </a:lnTo>
                <a:cubicBezTo>
                  <a:pt x="481694" y="620626"/>
                  <a:pt x="620626" y="481694"/>
                  <a:pt x="620626" y="310313"/>
                </a:cubicBezTo>
                <a:lnTo>
                  <a:pt x="620626" y="310313"/>
                </a:lnTo>
                <a:cubicBezTo>
                  <a:pt x="620626" y="138932"/>
                  <a:pt x="481694" y="0"/>
                  <a:pt x="310313" y="0"/>
                </a:cubicBezTo>
                <a:close/>
                <a:moveTo>
                  <a:pt x="459049" y="310313"/>
                </a:moveTo>
                <a:cubicBezTo>
                  <a:pt x="459049" y="392448"/>
                  <a:pt x="392471" y="459049"/>
                  <a:pt x="310313" y="459049"/>
                </a:cubicBezTo>
                <a:cubicBezTo>
                  <a:pt x="228178" y="459049"/>
                  <a:pt x="161577" y="392471"/>
                  <a:pt x="161577" y="310313"/>
                </a:cubicBezTo>
                <a:lnTo>
                  <a:pt x="161577" y="310313"/>
                </a:lnTo>
                <a:cubicBezTo>
                  <a:pt x="161577" y="228178"/>
                  <a:pt x="228178" y="161577"/>
                  <a:pt x="310313" y="161577"/>
                </a:cubicBezTo>
                <a:cubicBezTo>
                  <a:pt x="392471" y="161577"/>
                  <a:pt x="459049" y="228155"/>
                  <a:pt x="459049" y="310313"/>
                </a:cubicBezTo>
                <a:lnTo>
                  <a:pt x="459049" y="310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FBFB593-A8EB-8CE3-F557-5B333A68EF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932" t="17644" r="43158" b="24344"/>
          <a:stretch/>
        </p:blipFill>
        <p:spPr>
          <a:xfrm>
            <a:off x="870857" y="758537"/>
            <a:ext cx="1884237" cy="1813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49"/>
          <p:cNvSpPr/>
          <p:nvPr/>
        </p:nvSpPr>
        <p:spPr>
          <a:xfrm rot="5400000">
            <a:off x="7876675" y="4029463"/>
            <a:ext cx="434438" cy="434438"/>
          </a:xfrm>
          <a:custGeom>
            <a:avLst/>
            <a:gdLst/>
            <a:ahLst/>
            <a:cxnLst/>
            <a:rect l="l" t="t" r="r" b="b"/>
            <a:pathLst>
              <a:path w="620625" h="620626" extrusionOk="0">
                <a:moveTo>
                  <a:pt x="310313" y="0"/>
                </a:moveTo>
                <a:lnTo>
                  <a:pt x="310313" y="0"/>
                </a:lnTo>
                <a:cubicBezTo>
                  <a:pt x="138932" y="0"/>
                  <a:pt x="0" y="138932"/>
                  <a:pt x="0" y="310313"/>
                </a:cubicBezTo>
                <a:lnTo>
                  <a:pt x="0" y="310313"/>
                </a:lnTo>
                <a:cubicBezTo>
                  <a:pt x="0" y="481694"/>
                  <a:pt x="138932" y="620626"/>
                  <a:pt x="310313" y="620626"/>
                </a:cubicBezTo>
                <a:lnTo>
                  <a:pt x="310313" y="620626"/>
                </a:lnTo>
                <a:cubicBezTo>
                  <a:pt x="481694" y="620626"/>
                  <a:pt x="620626" y="481694"/>
                  <a:pt x="620626" y="310313"/>
                </a:cubicBezTo>
                <a:lnTo>
                  <a:pt x="620626" y="310313"/>
                </a:lnTo>
                <a:cubicBezTo>
                  <a:pt x="620626" y="138932"/>
                  <a:pt x="481694" y="0"/>
                  <a:pt x="310313" y="0"/>
                </a:cubicBezTo>
                <a:close/>
                <a:moveTo>
                  <a:pt x="459049" y="310313"/>
                </a:moveTo>
                <a:cubicBezTo>
                  <a:pt x="459049" y="392448"/>
                  <a:pt x="392471" y="459049"/>
                  <a:pt x="310313" y="459049"/>
                </a:cubicBezTo>
                <a:cubicBezTo>
                  <a:pt x="228178" y="459049"/>
                  <a:pt x="161577" y="392471"/>
                  <a:pt x="161577" y="310313"/>
                </a:cubicBezTo>
                <a:lnTo>
                  <a:pt x="161577" y="310313"/>
                </a:lnTo>
                <a:cubicBezTo>
                  <a:pt x="161577" y="228178"/>
                  <a:pt x="228155" y="161577"/>
                  <a:pt x="310313" y="161577"/>
                </a:cubicBezTo>
                <a:cubicBezTo>
                  <a:pt x="392471" y="161577"/>
                  <a:pt x="459049" y="228178"/>
                  <a:pt x="459049" y="310313"/>
                </a:cubicBezTo>
                <a:lnTo>
                  <a:pt x="459049" y="31031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58CBF86-4FC5-596A-5C2E-89112CE51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824" y="93017"/>
            <a:ext cx="6994171" cy="375000"/>
          </a:xfrm>
        </p:spPr>
        <p:txBody>
          <a:bodyPr/>
          <a:lstStyle/>
          <a:p>
            <a:pPr algn="ctr"/>
            <a:r>
              <a:rPr lang="es-VE" sz="1800" b="1" dirty="0"/>
              <a:t>LA ESTRUCTURA ECONÓMICO - SOCIAL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3CAE413-07A8-7FE8-D229-027282792165}"/>
              </a:ext>
            </a:extLst>
          </p:cNvPr>
          <p:cNvGrpSpPr/>
          <p:nvPr/>
        </p:nvGrpSpPr>
        <p:grpSpPr>
          <a:xfrm>
            <a:off x="2074985" y="1417620"/>
            <a:ext cx="7069015" cy="1184070"/>
            <a:chOff x="1985676" y="1671672"/>
            <a:chExt cx="6992463" cy="665948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138FBC5-5BB5-C62C-BB89-6E3DED34838D}"/>
                </a:ext>
              </a:extLst>
            </p:cNvPr>
            <p:cNvSpPr/>
            <p:nvPr/>
          </p:nvSpPr>
          <p:spPr>
            <a:xfrm>
              <a:off x="1985676" y="1671672"/>
              <a:ext cx="1664872" cy="665948"/>
            </a:xfrm>
            <a:custGeom>
              <a:avLst/>
              <a:gdLst>
                <a:gd name="connsiteX0" fmla="*/ 0 w 1664872"/>
                <a:gd name="connsiteY0" fmla="*/ 0 h 665948"/>
                <a:gd name="connsiteX1" fmla="*/ 1331898 w 1664872"/>
                <a:gd name="connsiteY1" fmla="*/ 0 h 665948"/>
                <a:gd name="connsiteX2" fmla="*/ 1664872 w 1664872"/>
                <a:gd name="connsiteY2" fmla="*/ 332974 h 665948"/>
                <a:gd name="connsiteX3" fmla="*/ 1331898 w 1664872"/>
                <a:gd name="connsiteY3" fmla="*/ 665948 h 665948"/>
                <a:gd name="connsiteX4" fmla="*/ 0 w 1664872"/>
                <a:gd name="connsiteY4" fmla="*/ 665948 h 665948"/>
                <a:gd name="connsiteX5" fmla="*/ 0 w 1664872"/>
                <a:gd name="connsiteY5" fmla="*/ 0 h 66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872" h="665948">
                  <a:moveTo>
                    <a:pt x="0" y="0"/>
                  </a:moveTo>
                  <a:lnTo>
                    <a:pt x="1331898" y="0"/>
                  </a:lnTo>
                  <a:lnTo>
                    <a:pt x="1664872" y="332974"/>
                  </a:lnTo>
                  <a:lnTo>
                    <a:pt x="1331898" y="665948"/>
                  </a:lnTo>
                  <a:lnTo>
                    <a:pt x="0" y="665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008" tIns="32004" rIns="182489" bIns="320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>
                  <a:latin typeface="Instrument Sans" panose="020B0604020202020204" charset="0"/>
                </a:rPr>
                <a:t>Reducir el costo de la vida hasta un umbral mínimo tolerable</a:t>
              </a: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BAE0BD6B-70CA-E180-6C5C-CB8C96F6B12F}"/>
                </a:ext>
              </a:extLst>
            </p:cNvPr>
            <p:cNvSpPr/>
            <p:nvPr/>
          </p:nvSpPr>
          <p:spPr>
            <a:xfrm>
              <a:off x="3317574" y="1671672"/>
              <a:ext cx="1664872" cy="665948"/>
            </a:xfrm>
            <a:custGeom>
              <a:avLst/>
              <a:gdLst>
                <a:gd name="connsiteX0" fmla="*/ 0 w 1664872"/>
                <a:gd name="connsiteY0" fmla="*/ 0 h 665948"/>
                <a:gd name="connsiteX1" fmla="*/ 1331898 w 1664872"/>
                <a:gd name="connsiteY1" fmla="*/ 0 h 665948"/>
                <a:gd name="connsiteX2" fmla="*/ 1664872 w 1664872"/>
                <a:gd name="connsiteY2" fmla="*/ 332974 h 665948"/>
                <a:gd name="connsiteX3" fmla="*/ 1331898 w 1664872"/>
                <a:gd name="connsiteY3" fmla="*/ 665948 h 665948"/>
                <a:gd name="connsiteX4" fmla="*/ 0 w 1664872"/>
                <a:gd name="connsiteY4" fmla="*/ 665948 h 665948"/>
                <a:gd name="connsiteX5" fmla="*/ 332974 w 1664872"/>
                <a:gd name="connsiteY5" fmla="*/ 332974 h 665948"/>
                <a:gd name="connsiteX6" fmla="*/ 0 w 1664872"/>
                <a:gd name="connsiteY6" fmla="*/ 0 h 66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4872" h="665948">
                  <a:moveTo>
                    <a:pt x="0" y="0"/>
                  </a:moveTo>
                  <a:lnTo>
                    <a:pt x="1331898" y="0"/>
                  </a:lnTo>
                  <a:lnTo>
                    <a:pt x="1664872" y="332974"/>
                  </a:lnTo>
                  <a:lnTo>
                    <a:pt x="1331898" y="665948"/>
                  </a:lnTo>
                  <a:lnTo>
                    <a:pt x="0" y="665948"/>
                  </a:lnTo>
                  <a:lnTo>
                    <a:pt x="332974" y="332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980" tIns="32004" rIns="348976" bIns="320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>
                  <a:latin typeface="Instrument Sans" panose="020B0604020202020204" charset="0"/>
                </a:rPr>
                <a:t>Incrementar el empleo productivo</a:t>
              </a: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59EA671-D59D-6659-A771-77CE5E0DD1FF}"/>
                </a:ext>
              </a:extLst>
            </p:cNvPr>
            <p:cNvSpPr/>
            <p:nvPr/>
          </p:nvSpPr>
          <p:spPr>
            <a:xfrm>
              <a:off x="4649472" y="1671672"/>
              <a:ext cx="1664872" cy="665948"/>
            </a:xfrm>
            <a:custGeom>
              <a:avLst/>
              <a:gdLst>
                <a:gd name="connsiteX0" fmla="*/ 0 w 1664872"/>
                <a:gd name="connsiteY0" fmla="*/ 0 h 665948"/>
                <a:gd name="connsiteX1" fmla="*/ 1331898 w 1664872"/>
                <a:gd name="connsiteY1" fmla="*/ 0 h 665948"/>
                <a:gd name="connsiteX2" fmla="*/ 1664872 w 1664872"/>
                <a:gd name="connsiteY2" fmla="*/ 332974 h 665948"/>
                <a:gd name="connsiteX3" fmla="*/ 1331898 w 1664872"/>
                <a:gd name="connsiteY3" fmla="*/ 665948 h 665948"/>
                <a:gd name="connsiteX4" fmla="*/ 0 w 1664872"/>
                <a:gd name="connsiteY4" fmla="*/ 665948 h 665948"/>
                <a:gd name="connsiteX5" fmla="*/ 332974 w 1664872"/>
                <a:gd name="connsiteY5" fmla="*/ 332974 h 665948"/>
                <a:gd name="connsiteX6" fmla="*/ 0 w 1664872"/>
                <a:gd name="connsiteY6" fmla="*/ 0 h 66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4872" h="665948">
                  <a:moveTo>
                    <a:pt x="0" y="0"/>
                  </a:moveTo>
                  <a:lnTo>
                    <a:pt x="1331898" y="0"/>
                  </a:lnTo>
                  <a:lnTo>
                    <a:pt x="1664872" y="332974"/>
                  </a:lnTo>
                  <a:lnTo>
                    <a:pt x="1331898" y="665948"/>
                  </a:lnTo>
                  <a:lnTo>
                    <a:pt x="0" y="665948"/>
                  </a:lnTo>
                  <a:lnTo>
                    <a:pt x="332974" y="332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980" tIns="32004" rIns="348976" bIns="320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>
                  <a:latin typeface="Instrument Sans" panose="020B0604020202020204" charset="0"/>
                </a:rPr>
                <a:t>Lograr un adecuado nivel de autoabastecimiento</a:t>
              </a: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2C97FF36-5436-D93C-DF0B-634A7F4BE478}"/>
                </a:ext>
              </a:extLst>
            </p:cNvPr>
            <p:cNvSpPr/>
            <p:nvPr/>
          </p:nvSpPr>
          <p:spPr>
            <a:xfrm>
              <a:off x="5981370" y="1671672"/>
              <a:ext cx="1664872" cy="665948"/>
            </a:xfrm>
            <a:custGeom>
              <a:avLst/>
              <a:gdLst>
                <a:gd name="connsiteX0" fmla="*/ 0 w 1664872"/>
                <a:gd name="connsiteY0" fmla="*/ 0 h 665948"/>
                <a:gd name="connsiteX1" fmla="*/ 1331898 w 1664872"/>
                <a:gd name="connsiteY1" fmla="*/ 0 h 665948"/>
                <a:gd name="connsiteX2" fmla="*/ 1664872 w 1664872"/>
                <a:gd name="connsiteY2" fmla="*/ 332974 h 665948"/>
                <a:gd name="connsiteX3" fmla="*/ 1331898 w 1664872"/>
                <a:gd name="connsiteY3" fmla="*/ 665948 h 665948"/>
                <a:gd name="connsiteX4" fmla="*/ 0 w 1664872"/>
                <a:gd name="connsiteY4" fmla="*/ 665948 h 665948"/>
                <a:gd name="connsiteX5" fmla="*/ 332974 w 1664872"/>
                <a:gd name="connsiteY5" fmla="*/ 332974 h 665948"/>
                <a:gd name="connsiteX6" fmla="*/ 0 w 1664872"/>
                <a:gd name="connsiteY6" fmla="*/ 0 h 66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4872" h="665948">
                  <a:moveTo>
                    <a:pt x="0" y="0"/>
                  </a:moveTo>
                  <a:lnTo>
                    <a:pt x="1331898" y="0"/>
                  </a:lnTo>
                  <a:lnTo>
                    <a:pt x="1664872" y="332974"/>
                  </a:lnTo>
                  <a:lnTo>
                    <a:pt x="1331898" y="665948"/>
                  </a:lnTo>
                  <a:lnTo>
                    <a:pt x="0" y="665948"/>
                  </a:lnTo>
                  <a:lnTo>
                    <a:pt x="332974" y="332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980" tIns="32004" rIns="348976" bIns="320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>
                  <a:latin typeface="Instrument Sans" panose="020B0604020202020204" charset="0"/>
                </a:rPr>
                <a:t>Diseñar y activar un proyecto de autorregulación de precios</a:t>
              </a: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B0FA641-C3E4-7FC3-5288-FF65229821D9}"/>
                </a:ext>
              </a:extLst>
            </p:cNvPr>
            <p:cNvSpPr/>
            <p:nvPr/>
          </p:nvSpPr>
          <p:spPr>
            <a:xfrm>
              <a:off x="7313267" y="1671672"/>
              <a:ext cx="1664872" cy="665948"/>
            </a:xfrm>
            <a:custGeom>
              <a:avLst/>
              <a:gdLst>
                <a:gd name="connsiteX0" fmla="*/ 0 w 1664872"/>
                <a:gd name="connsiteY0" fmla="*/ 0 h 665948"/>
                <a:gd name="connsiteX1" fmla="*/ 1331898 w 1664872"/>
                <a:gd name="connsiteY1" fmla="*/ 0 h 665948"/>
                <a:gd name="connsiteX2" fmla="*/ 1664872 w 1664872"/>
                <a:gd name="connsiteY2" fmla="*/ 332974 h 665948"/>
                <a:gd name="connsiteX3" fmla="*/ 1331898 w 1664872"/>
                <a:gd name="connsiteY3" fmla="*/ 665948 h 665948"/>
                <a:gd name="connsiteX4" fmla="*/ 0 w 1664872"/>
                <a:gd name="connsiteY4" fmla="*/ 665948 h 665948"/>
                <a:gd name="connsiteX5" fmla="*/ 332974 w 1664872"/>
                <a:gd name="connsiteY5" fmla="*/ 332974 h 665948"/>
                <a:gd name="connsiteX6" fmla="*/ 0 w 1664872"/>
                <a:gd name="connsiteY6" fmla="*/ 0 h 66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4872" h="665948">
                  <a:moveTo>
                    <a:pt x="0" y="0"/>
                  </a:moveTo>
                  <a:lnTo>
                    <a:pt x="1331898" y="0"/>
                  </a:lnTo>
                  <a:lnTo>
                    <a:pt x="1664872" y="332974"/>
                  </a:lnTo>
                  <a:lnTo>
                    <a:pt x="1331898" y="665948"/>
                  </a:lnTo>
                  <a:lnTo>
                    <a:pt x="0" y="665948"/>
                  </a:lnTo>
                  <a:lnTo>
                    <a:pt x="332974" y="3329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980" tIns="32004" rIns="348976" bIns="320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200" kern="1200" dirty="0">
                  <a:latin typeface="Instrument Sans" panose="020B0604020202020204" charset="0"/>
                </a:rPr>
                <a:t>Evaluar los programas de transferencia social 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06D699F9-F005-615A-97DF-CD13F4612DCA}"/>
              </a:ext>
            </a:extLst>
          </p:cNvPr>
          <p:cNvSpPr/>
          <p:nvPr/>
        </p:nvSpPr>
        <p:spPr>
          <a:xfrm>
            <a:off x="2200059" y="634261"/>
            <a:ext cx="6778935" cy="6514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b="1" dirty="0">
                <a:latin typeface="Instrument Sans Medium" panose="020B0604020202020204" charset="0"/>
              </a:rPr>
              <a:t>MEDIDAS CUYO OBJETIVO VITAL ERA LA REDUCCIÓN DE LA POBREZA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9CE94D-3BC3-0D2B-7F14-91AE6D9D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27" t="31827"/>
          <a:stretch/>
        </p:blipFill>
        <p:spPr>
          <a:xfrm>
            <a:off x="5367903" y="2733649"/>
            <a:ext cx="3391377" cy="22217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8F69EFA-ECF1-0518-590D-912E75AD7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93" y="2707568"/>
            <a:ext cx="3447728" cy="229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D312C79-8232-9A0B-EA61-842155FE74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s-V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92EBB8-5570-F62F-86C9-78DA09D3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7" y="76796"/>
            <a:ext cx="9009414" cy="49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9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>
          <a:extLst>
            <a:ext uri="{FF2B5EF4-FFF2-40B4-BE49-F238E27FC236}">
              <a16:creationId xmlns:a16="http://schemas.microsoft.com/office/drawing/2014/main" id="{6CAC1C1A-1071-D291-DF43-C58A02E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5EDB782-CB39-B7FB-5E7B-6D47537A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725" y="1862790"/>
            <a:ext cx="2329896" cy="155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9" name="Google Shape;1009;p48">
            <a:extLst>
              <a:ext uri="{FF2B5EF4-FFF2-40B4-BE49-F238E27FC236}">
                <a16:creationId xmlns:a16="http://schemas.microsoft.com/office/drawing/2014/main" id="{3B756A8E-E88B-8E4A-5521-A6012376B11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379" y="109133"/>
            <a:ext cx="8406857" cy="485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MEDIDAS COERCITIVAS UNILATERALES / INTERVENCIONISMO</a:t>
            </a:r>
            <a:endParaRPr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D5C831-0E0D-3111-0239-3AFC70B93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9" y="762964"/>
            <a:ext cx="4144241" cy="41442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528C7E-DB8E-2AC1-F5A4-81516AF1C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247" y="817619"/>
            <a:ext cx="2859772" cy="149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ED333B-30B5-CE84-AE1F-BA9BEF168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514" y="3669833"/>
            <a:ext cx="2120605" cy="119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774BA09-E3CB-D290-7C1C-7E798BD81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247" y="2403685"/>
            <a:ext cx="1951851" cy="109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B24DBF1-8C15-434E-23EA-EDF1F2E34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624" y="3669834"/>
            <a:ext cx="2128807" cy="119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68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>
          <a:extLst>
            <a:ext uri="{FF2B5EF4-FFF2-40B4-BE49-F238E27FC236}">
              <a16:creationId xmlns:a16="http://schemas.microsoft.com/office/drawing/2014/main" id="{934CBD45-BF8F-5688-5BF0-A24DE1A08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8">
            <a:extLst>
              <a:ext uri="{FF2B5EF4-FFF2-40B4-BE49-F238E27FC236}">
                <a16:creationId xmlns:a16="http://schemas.microsoft.com/office/drawing/2014/main" id="{6B86E218-C4D5-4EBA-851B-1B31B167D2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71563" y="341700"/>
            <a:ext cx="4741710" cy="632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REPUESTAS CONTUNDENTES PARA LA PROTECCIÓN DEL PUEBLO</a:t>
            </a:r>
            <a:endParaRPr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E4D981-474B-B77E-DFCE-DFAB373C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6" y="2571750"/>
            <a:ext cx="1500044" cy="149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1D8FE54-E5AE-558B-849D-4B543C6374F9}"/>
              </a:ext>
            </a:extLst>
          </p:cNvPr>
          <p:cNvSpPr/>
          <p:nvPr/>
        </p:nvSpPr>
        <p:spPr>
          <a:xfrm>
            <a:off x="2045025" y="3158238"/>
            <a:ext cx="818147" cy="48559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250FF83-54EF-C12A-9E3C-855962F13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518" y="3048920"/>
            <a:ext cx="3196963" cy="165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20AE417-818D-069D-5766-73B0DC172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59" y="4197992"/>
            <a:ext cx="1453874" cy="82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E50E856-BE3C-55A2-E620-59A66DE634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8031" y="1421927"/>
            <a:ext cx="3838930" cy="134530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88C56F3-30EB-6DA0-933B-6A7ED55CA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680" y="1456512"/>
            <a:ext cx="2200060" cy="274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9D1028B-4326-9ADD-36D1-4EF15706C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78" y="123753"/>
            <a:ext cx="1861591" cy="2319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4807838"/>
      </p:ext>
    </p:extLst>
  </p:cSld>
  <p:clrMapOvr>
    <a:masterClrMapping/>
  </p:clrMapOvr>
</p:sld>
</file>

<file path=ppt/theme/theme1.xml><?xml version="1.0" encoding="utf-8"?>
<a:theme xmlns:a="http://schemas.openxmlformats.org/drawingml/2006/main" name="Karl Marx and Communism by Slidesgo">
  <a:themeElements>
    <a:clrScheme name="Simple Light">
      <a:dk1>
        <a:srgbClr val="03071E"/>
      </a:dk1>
      <a:lt1>
        <a:srgbClr val="F4F4F4"/>
      </a:lt1>
      <a:dk2>
        <a:srgbClr val="6A040F"/>
      </a:dk2>
      <a:lt2>
        <a:srgbClr val="FBB539"/>
      </a:lt2>
      <a:accent1>
        <a:srgbClr val="F48C06"/>
      </a:accent1>
      <a:accent2>
        <a:srgbClr val="E76A28"/>
      </a:accent2>
      <a:accent3>
        <a:srgbClr val="DC2F02"/>
      </a:accent3>
      <a:accent4>
        <a:srgbClr val="D00000"/>
      </a:accent4>
      <a:accent5>
        <a:srgbClr val="9D0208"/>
      </a:accent5>
      <a:accent6>
        <a:srgbClr val="595959"/>
      </a:accent6>
      <a:hlink>
        <a:srgbClr val="0307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342</Words>
  <Application>Microsoft Office PowerPoint</Application>
  <PresentationFormat>Presentación en pantalla (16:9)</PresentationFormat>
  <Paragraphs>43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Hanken Grotesk SemiBold</vt:lpstr>
      <vt:lpstr>Arial</vt:lpstr>
      <vt:lpstr>Calibri</vt:lpstr>
      <vt:lpstr>Nunito Light</vt:lpstr>
      <vt:lpstr>Instrument Sans</vt:lpstr>
      <vt:lpstr>Instrument Sans Medium</vt:lpstr>
      <vt:lpstr>Bebas Neue</vt:lpstr>
      <vt:lpstr>Hanken Grotesk</vt:lpstr>
      <vt:lpstr>Hanken Grotesk Black</vt:lpstr>
      <vt:lpstr>Anaheim</vt:lpstr>
      <vt:lpstr>Karl Marx and Communism by Slidesgo</vt:lpstr>
      <vt:lpstr>¿Y cómo salir del Laberinto?</vt:lpstr>
      <vt:lpstr>¿y cómo salir del Laberinto?</vt:lpstr>
      <vt:lpstr>Presentación de PowerPoint</vt:lpstr>
      <vt:lpstr>Presentación de PowerPoint</vt:lpstr>
      <vt:lpstr>Nuevas Fuerza Sociales     Transformación Estructural hacia un Modelo de Sociedad Diferente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Aise</dc:creator>
  <cp:lastModifiedBy>Aise</cp:lastModifiedBy>
  <cp:revision>2</cp:revision>
  <dcterms:modified xsi:type="dcterms:W3CDTF">2025-04-01T19:59:12Z</dcterms:modified>
</cp:coreProperties>
</file>